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1" r:id="rId4"/>
    <p:sldId id="304" r:id="rId5"/>
    <p:sldId id="288" r:id="rId6"/>
    <p:sldId id="287" r:id="rId7"/>
    <p:sldId id="308" r:id="rId8"/>
    <p:sldId id="289" r:id="rId9"/>
    <p:sldId id="258" r:id="rId10"/>
    <p:sldId id="259" r:id="rId11"/>
    <p:sldId id="260" r:id="rId12"/>
    <p:sldId id="302" r:id="rId13"/>
    <p:sldId id="290" r:id="rId14"/>
    <p:sldId id="309" r:id="rId15"/>
    <p:sldId id="297" r:id="rId16"/>
    <p:sldId id="298" r:id="rId17"/>
    <p:sldId id="299" r:id="rId18"/>
    <p:sldId id="300" r:id="rId19"/>
    <p:sldId id="292" r:id="rId20"/>
    <p:sldId id="262" r:id="rId21"/>
    <p:sldId id="294" r:id="rId22"/>
    <p:sldId id="295" r:id="rId23"/>
    <p:sldId id="265" r:id="rId24"/>
    <p:sldId id="296" r:id="rId25"/>
    <p:sldId id="278" r:id="rId26"/>
    <p:sldId id="291" r:id="rId27"/>
    <p:sldId id="280" r:id="rId28"/>
    <p:sldId id="305" r:id="rId29"/>
    <p:sldId id="306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704AC-D694-4F06-A901-8FBBBBBC4DD2}" v="3" dt="2018-08-24T22:57:28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Rocha" userId="5d5b11da52c7fe56" providerId="LiveId" clId="{186704AC-D694-4F06-A901-8FBBBBBC4DD2}"/>
    <pc:docChg chg="modSld">
      <pc:chgData name="Fabio Rocha" userId="5d5b11da52c7fe56" providerId="LiveId" clId="{186704AC-D694-4F06-A901-8FBBBBBC4DD2}" dt="2018-08-24T22:57:28.445" v="2"/>
      <pc:docMkLst>
        <pc:docMk/>
      </pc:docMkLst>
      <pc:sldChg chg="modSp">
        <pc:chgData name="Fabio Rocha" userId="5d5b11da52c7fe56" providerId="LiveId" clId="{186704AC-D694-4F06-A901-8FBBBBBC4DD2}" dt="2018-08-24T22:57:28.445" v="2"/>
        <pc:sldMkLst>
          <pc:docMk/>
          <pc:sldMk cId="472216864" sldId="256"/>
        </pc:sldMkLst>
        <pc:spChg chg="mod">
          <ac:chgData name="Fabio Rocha" userId="5d5b11da52c7fe56" providerId="LiveId" clId="{186704AC-D694-4F06-A901-8FBBBBBC4DD2}" dt="2018-08-24T22:57:28.445" v="2"/>
          <ac:spMkLst>
            <pc:docMk/>
            <pc:sldMk cId="472216864" sldId="256"/>
            <ac:spMk id="3" creationId="{315DB260-42FE-4340-A76B-D87A8A93DFD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16C76-39E3-489A-A775-171A54B163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6C7264-E2E3-4DED-B283-7544FA914955}">
      <dgm:prSet phldrT="[Texto]"/>
      <dgm:spPr/>
      <dgm:t>
        <a:bodyPr/>
        <a:lstStyle/>
        <a:p>
          <a:r>
            <a:rPr lang="pt-BR" dirty="0"/>
            <a:t>Tema</a:t>
          </a:r>
        </a:p>
      </dgm:t>
    </dgm:pt>
    <dgm:pt modelId="{5F7DA2FE-09DB-404B-B8D6-D08883629DF7}" type="parTrans" cxnId="{73A6C366-78C2-4636-A7CC-27D38328A1EA}">
      <dgm:prSet/>
      <dgm:spPr/>
      <dgm:t>
        <a:bodyPr/>
        <a:lstStyle/>
        <a:p>
          <a:endParaRPr lang="pt-BR"/>
        </a:p>
      </dgm:t>
    </dgm:pt>
    <dgm:pt modelId="{EC6CFB32-BBDD-431F-BEC4-95B62552C63B}" type="sibTrans" cxnId="{73A6C366-78C2-4636-A7CC-27D38328A1EA}">
      <dgm:prSet/>
      <dgm:spPr/>
      <dgm:t>
        <a:bodyPr/>
        <a:lstStyle/>
        <a:p>
          <a:endParaRPr lang="pt-BR"/>
        </a:p>
      </dgm:t>
    </dgm:pt>
    <dgm:pt modelId="{2899AA4E-1B72-4CB9-BC30-7E44DE45B129}">
      <dgm:prSet phldrT="[Texto]"/>
      <dgm:spPr/>
      <dgm:t>
        <a:bodyPr/>
        <a:lstStyle/>
        <a:p>
          <a:r>
            <a:rPr lang="pt-BR" dirty="0"/>
            <a:t>Revisão bibliográfica</a:t>
          </a:r>
        </a:p>
      </dgm:t>
    </dgm:pt>
    <dgm:pt modelId="{6D020B95-0C2A-483A-A103-8D46319A5048}" type="parTrans" cxnId="{B33B2505-4DAB-4568-94BD-8D1C794E3B04}">
      <dgm:prSet/>
      <dgm:spPr/>
      <dgm:t>
        <a:bodyPr/>
        <a:lstStyle/>
        <a:p>
          <a:endParaRPr lang="pt-BR"/>
        </a:p>
      </dgm:t>
    </dgm:pt>
    <dgm:pt modelId="{46251CA9-49F4-4678-A913-BD0B6443AA4E}" type="sibTrans" cxnId="{B33B2505-4DAB-4568-94BD-8D1C794E3B04}">
      <dgm:prSet/>
      <dgm:spPr/>
      <dgm:t>
        <a:bodyPr/>
        <a:lstStyle/>
        <a:p>
          <a:endParaRPr lang="pt-BR"/>
        </a:p>
      </dgm:t>
    </dgm:pt>
    <dgm:pt modelId="{06CC4EC4-53CA-4B81-A7E3-1C062FC7AF99}">
      <dgm:prSet phldrT="[Texto]"/>
      <dgm:spPr/>
      <dgm:t>
        <a:bodyPr/>
        <a:lstStyle/>
        <a:p>
          <a:r>
            <a:rPr lang="pt-BR" dirty="0"/>
            <a:t>Definir o problema de pesquisa</a:t>
          </a:r>
        </a:p>
      </dgm:t>
    </dgm:pt>
    <dgm:pt modelId="{C2F2DF8F-C091-4283-857D-E5803C66DBF9}" type="parTrans" cxnId="{6EAD90FB-A9EE-4853-AD58-53D38197DD74}">
      <dgm:prSet/>
      <dgm:spPr/>
      <dgm:t>
        <a:bodyPr/>
        <a:lstStyle/>
        <a:p>
          <a:endParaRPr lang="pt-BR"/>
        </a:p>
      </dgm:t>
    </dgm:pt>
    <dgm:pt modelId="{D9305642-5FC1-4F52-809C-0E2B0538F981}" type="sibTrans" cxnId="{6EAD90FB-A9EE-4853-AD58-53D38197DD74}">
      <dgm:prSet/>
      <dgm:spPr/>
      <dgm:t>
        <a:bodyPr/>
        <a:lstStyle/>
        <a:p>
          <a:endParaRPr lang="pt-BR"/>
        </a:p>
      </dgm:t>
    </dgm:pt>
    <dgm:pt modelId="{B5B2D36D-3784-4639-BD77-A08B3C15B246}">
      <dgm:prSet phldrT="[Texto]"/>
      <dgm:spPr/>
      <dgm:t>
        <a:bodyPr/>
        <a:lstStyle/>
        <a:p>
          <a:r>
            <a:rPr lang="pt-BR" dirty="0"/>
            <a:t>Selecionar metodologia adequada</a:t>
          </a:r>
        </a:p>
      </dgm:t>
    </dgm:pt>
    <dgm:pt modelId="{7A2BAD48-F880-4160-A753-CA0FAF80783A}" type="parTrans" cxnId="{391C176C-92DA-4CF5-8BEE-3E5F38E87881}">
      <dgm:prSet/>
      <dgm:spPr/>
      <dgm:t>
        <a:bodyPr/>
        <a:lstStyle/>
        <a:p>
          <a:endParaRPr lang="pt-BR"/>
        </a:p>
      </dgm:t>
    </dgm:pt>
    <dgm:pt modelId="{F0C21364-66EE-4B35-A54E-23B72C052540}" type="sibTrans" cxnId="{391C176C-92DA-4CF5-8BEE-3E5F38E87881}">
      <dgm:prSet/>
      <dgm:spPr/>
      <dgm:t>
        <a:bodyPr/>
        <a:lstStyle/>
        <a:p>
          <a:endParaRPr lang="pt-BR"/>
        </a:p>
      </dgm:t>
    </dgm:pt>
    <dgm:pt modelId="{9D02A158-731C-4055-BCDE-13F48C8EC4D4}">
      <dgm:prSet phldrT="[Texto]"/>
      <dgm:spPr/>
      <dgm:t>
        <a:bodyPr/>
        <a:lstStyle/>
        <a:p>
          <a:r>
            <a:rPr lang="pt-BR"/>
            <a:t>Definir</a:t>
          </a:r>
          <a:r>
            <a:rPr lang="pt-BR" dirty="0"/>
            <a:t>/</a:t>
          </a:r>
          <a:r>
            <a:rPr lang="pt-BR"/>
            <a:t>redefinir objetivo </a:t>
          </a:r>
          <a:endParaRPr lang="pt-BR" dirty="0"/>
        </a:p>
      </dgm:t>
    </dgm:pt>
    <dgm:pt modelId="{FB807F1F-BA61-4ED7-8222-D858C71D7976}" type="parTrans" cxnId="{42AB8D1A-7093-4F04-B8E0-62E215E4898F}">
      <dgm:prSet/>
      <dgm:spPr/>
      <dgm:t>
        <a:bodyPr/>
        <a:lstStyle/>
        <a:p>
          <a:endParaRPr lang="pt-BR"/>
        </a:p>
      </dgm:t>
    </dgm:pt>
    <dgm:pt modelId="{32F97BE6-C4C3-4FBC-A808-232AD4C4E346}" type="sibTrans" cxnId="{42AB8D1A-7093-4F04-B8E0-62E215E4898F}">
      <dgm:prSet/>
      <dgm:spPr/>
      <dgm:t>
        <a:bodyPr/>
        <a:lstStyle/>
        <a:p>
          <a:endParaRPr lang="pt-BR"/>
        </a:p>
      </dgm:t>
    </dgm:pt>
    <dgm:pt modelId="{193602C5-27F8-4ABD-8515-18A0FD35E9F1}" type="pres">
      <dgm:prSet presAssocID="{9AF16C76-39E3-489A-A775-171A54B163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46B6C2-F03D-4770-856A-272A3ED4B5C8}" type="pres">
      <dgm:prSet presAssocID="{AD6C7264-E2E3-4DED-B283-7544FA914955}" presName="centerShape" presStyleLbl="node0" presStyleIdx="0" presStyleCnt="1"/>
      <dgm:spPr/>
    </dgm:pt>
    <dgm:pt modelId="{E27ECC69-D33E-429F-B1EF-092575969919}" type="pres">
      <dgm:prSet presAssocID="{2899AA4E-1B72-4CB9-BC30-7E44DE45B129}" presName="node" presStyleLbl="node1" presStyleIdx="0" presStyleCnt="4">
        <dgm:presLayoutVars>
          <dgm:bulletEnabled val="1"/>
        </dgm:presLayoutVars>
      </dgm:prSet>
      <dgm:spPr/>
    </dgm:pt>
    <dgm:pt modelId="{61814644-C6CA-412A-B83A-44C947745507}" type="pres">
      <dgm:prSet presAssocID="{2899AA4E-1B72-4CB9-BC30-7E44DE45B129}" presName="dummy" presStyleCnt="0"/>
      <dgm:spPr/>
    </dgm:pt>
    <dgm:pt modelId="{08D1602A-2396-4095-A3DC-0DCD5B4AA87D}" type="pres">
      <dgm:prSet presAssocID="{46251CA9-49F4-4678-A913-BD0B6443AA4E}" presName="sibTrans" presStyleLbl="sibTrans2D1" presStyleIdx="0" presStyleCnt="4"/>
      <dgm:spPr/>
    </dgm:pt>
    <dgm:pt modelId="{C302CF16-F225-4BCA-AB25-653C972D079C}" type="pres">
      <dgm:prSet presAssocID="{06CC4EC4-53CA-4B81-A7E3-1C062FC7AF99}" presName="node" presStyleLbl="node1" presStyleIdx="1" presStyleCnt="4">
        <dgm:presLayoutVars>
          <dgm:bulletEnabled val="1"/>
        </dgm:presLayoutVars>
      </dgm:prSet>
      <dgm:spPr/>
    </dgm:pt>
    <dgm:pt modelId="{92999509-FBBA-4A9D-953F-53D91CA10F4A}" type="pres">
      <dgm:prSet presAssocID="{06CC4EC4-53CA-4B81-A7E3-1C062FC7AF99}" presName="dummy" presStyleCnt="0"/>
      <dgm:spPr/>
    </dgm:pt>
    <dgm:pt modelId="{0EEF701F-43DA-4A91-8C94-9860E7390E09}" type="pres">
      <dgm:prSet presAssocID="{D9305642-5FC1-4F52-809C-0E2B0538F981}" presName="sibTrans" presStyleLbl="sibTrans2D1" presStyleIdx="1" presStyleCnt="4"/>
      <dgm:spPr/>
    </dgm:pt>
    <dgm:pt modelId="{9FADAB90-EB17-4C8D-9E97-6DA1185BBA6E}" type="pres">
      <dgm:prSet presAssocID="{9D02A158-731C-4055-BCDE-13F48C8EC4D4}" presName="node" presStyleLbl="node1" presStyleIdx="2" presStyleCnt="4">
        <dgm:presLayoutVars>
          <dgm:bulletEnabled val="1"/>
        </dgm:presLayoutVars>
      </dgm:prSet>
      <dgm:spPr/>
    </dgm:pt>
    <dgm:pt modelId="{9382DF54-9B58-4775-8262-1D656969FF0C}" type="pres">
      <dgm:prSet presAssocID="{9D02A158-731C-4055-BCDE-13F48C8EC4D4}" presName="dummy" presStyleCnt="0"/>
      <dgm:spPr/>
    </dgm:pt>
    <dgm:pt modelId="{AFDC2F58-38D9-4C1E-83BB-4D96A888D367}" type="pres">
      <dgm:prSet presAssocID="{32F97BE6-C4C3-4FBC-A808-232AD4C4E346}" presName="sibTrans" presStyleLbl="sibTrans2D1" presStyleIdx="2" presStyleCnt="4"/>
      <dgm:spPr/>
    </dgm:pt>
    <dgm:pt modelId="{1BF3D0FE-F20D-4A53-9F08-359A37AB8AB5}" type="pres">
      <dgm:prSet presAssocID="{B5B2D36D-3784-4639-BD77-A08B3C15B246}" presName="node" presStyleLbl="node1" presStyleIdx="3" presStyleCnt="4">
        <dgm:presLayoutVars>
          <dgm:bulletEnabled val="1"/>
        </dgm:presLayoutVars>
      </dgm:prSet>
      <dgm:spPr/>
    </dgm:pt>
    <dgm:pt modelId="{82C6B961-0703-45C1-A13C-173C4F8B6762}" type="pres">
      <dgm:prSet presAssocID="{B5B2D36D-3784-4639-BD77-A08B3C15B246}" presName="dummy" presStyleCnt="0"/>
      <dgm:spPr/>
    </dgm:pt>
    <dgm:pt modelId="{727DB61D-B8F7-48B4-9B40-2B8B13966BF7}" type="pres">
      <dgm:prSet presAssocID="{F0C21364-66EE-4B35-A54E-23B72C052540}" presName="sibTrans" presStyleLbl="sibTrans2D1" presStyleIdx="3" presStyleCnt="4"/>
      <dgm:spPr/>
    </dgm:pt>
  </dgm:ptLst>
  <dgm:cxnLst>
    <dgm:cxn modelId="{B33B2505-4DAB-4568-94BD-8D1C794E3B04}" srcId="{AD6C7264-E2E3-4DED-B283-7544FA914955}" destId="{2899AA4E-1B72-4CB9-BC30-7E44DE45B129}" srcOrd="0" destOrd="0" parTransId="{6D020B95-0C2A-483A-A103-8D46319A5048}" sibTransId="{46251CA9-49F4-4678-A913-BD0B6443AA4E}"/>
    <dgm:cxn modelId="{093E2A08-2624-4238-B984-23E29A777244}" type="presOf" srcId="{9AF16C76-39E3-489A-A775-171A54B16320}" destId="{193602C5-27F8-4ABD-8515-18A0FD35E9F1}" srcOrd="0" destOrd="0" presId="urn:microsoft.com/office/officeart/2005/8/layout/radial6"/>
    <dgm:cxn modelId="{38239C0B-1963-40DA-A2FE-EA414652A953}" type="presOf" srcId="{46251CA9-49F4-4678-A913-BD0B6443AA4E}" destId="{08D1602A-2396-4095-A3DC-0DCD5B4AA87D}" srcOrd="0" destOrd="0" presId="urn:microsoft.com/office/officeart/2005/8/layout/radial6"/>
    <dgm:cxn modelId="{C288B813-FECE-44CF-AA70-7E651A3AD664}" type="presOf" srcId="{F0C21364-66EE-4B35-A54E-23B72C052540}" destId="{727DB61D-B8F7-48B4-9B40-2B8B13966BF7}" srcOrd="0" destOrd="0" presId="urn:microsoft.com/office/officeart/2005/8/layout/radial6"/>
    <dgm:cxn modelId="{383D0514-65B9-457C-9FD7-099BFBBF1D5B}" type="presOf" srcId="{B5B2D36D-3784-4639-BD77-A08B3C15B246}" destId="{1BF3D0FE-F20D-4A53-9F08-359A37AB8AB5}" srcOrd="0" destOrd="0" presId="urn:microsoft.com/office/officeart/2005/8/layout/radial6"/>
    <dgm:cxn modelId="{42AB8D1A-7093-4F04-B8E0-62E215E4898F}" srcId="{AD6C7264-E2E3-4DED-B283-7544FA914955}" destId="{9D02A158-731C-4055-BCDE-13F48C8EC4D4}" srcOrd="2" destOrd="0" parTransId="{FB807F1F-BA61-4ED7-8222-D858C71D7976}" sibTransId="{32F97BE6-C4C3-4FBC-A808-232AD4C4E346}"/>
    <dgm:cxn modelId="{03D05C29-E5D9-419E-A6B9-6C0077365FBC}" type="presOf" srcId="{06CC4EC4-53CA-4B81-A7E3-1C062FC7AF99}" destId="{C302CF16-F225-4BCA-AB25-653C972D079C}" srcOrd="0" destOrd="0" presId="urn:microsoft.com/office/officeart/2005/8/layout/radial6"/>
    <dgm:cxn modelId="{73A6C366-78C2-4636-A7CC-27D38328A1EA}" srcId="{9AF16C76-39E3-489A-A775-171A54B16320}" destId="{AD6C7264-E2E3-4DED-B283-7544FA914955}" srcOrd="0" destOrd="0" parTransId="{5F7DA2FE-09DB-404B-B8D6-D08883629DF7}" sibTransId="{EC6CFB32-BBDD-431F-BEC4-95B62552C63B}"/>
    <dgm:cxn modelId="{391C176C-92DA-4CF5-8BEE-3E5F38E87881}" srcId="{AD6C7264-E2E3-4DED-B283-7544FA914955}" destId="{B5B2D36D-3784-4639-BD77-A08B3C15B246}" srcOrd="3" destOrd="0" parTransId="{7A2BAD48-F880-4160-A753-CA0FAF80783A}" sibTransId="{F0C21364-66EE-4B35-A54E-23B72C052540}"/>
    <dgm:cxn modelId="{D4F36A51-2728-4011-8976-F07F523E4784}" type="presOf" srcId="{D9305642-5FC1-4F52-809C-0E2B0538F981}" destId="{0EEF701F-43DA-4A91-8C94-9860E7390E09}" srcOrd="0" destOrd="0" presId="urn:microsoft.com/office/officeart/2005/8/layout/radial6"/>
    <dgm:cxn modelId="{34FF779C-4DA5-4723-A47A-57134C20E348}" type="presOf" srcId="{32F97BE6-C4C3-4FBC-A808-232AD4C4E346}" destId="{AFDC2F58-38D9-4C1E-83BB-4D96A888D367}" srcOrd="0" destOrd="0" presId="urn:microsoft.com/office/officeart/2005/8/layout/radial6"/>
    <dgm:cxn modelId="{CBE9A5BA-9436-487E-BCD2-27FF378DFB74}" type="presOf" srcId="{AD6C7264-E2E3-4DED-B283-7544FA914955}" destId="{5E46B6C2-F03D-4770-856A-272A3ED4B5C8}" srcOrd="0" destOrd="0" presId="urn:microsoft.com/office/officeart/2005/8/layout/radial6"/>
    <dgm:cxn modelId="{CA7CFBBA-A1B6-4297-9466-2CA7C6C3B7C9}" type="presOf" srcId="{2899AA4E-1B72-4CB9-BC30-7E44DE45B129}" destId="{E27ECC69-D33E-429F-B1EF-092575969919}" srcOrd="0" destOrd="0" presId="urn:microsoft.com/office/officeart/2005/8/layout/radial6"/>
    <dgm:cxn modelId="{6310FFF1-CE04-4573-8013-D59853055448}" type="presOf" srcId="{9D02A158-731C-4055-BCDE-13F48C8EC4D4}" destId="{9FADAB90-EB17-4C8D-9E97-6DA1185BBA6E}" srcOrd="0" destOrd="0" presId="urn:microsoft.com/office/officeart/2005/8/layout/radial6"/>
    <dgm:cxn modelId="{6EAD90FB-A9EE-4853-AD58-53D38197DD74}" srcId="{AD6C7264-E2E3-4DED-B283-7544FA914955}" destId="{06CC4EC4-53CA-4B81-A7E3-1C062FC7AF99}" srcOrd="1" destOrd="0" parTransId="{C2F2DF8F-C091-4283-857D-E5803C66DBF9}" sibTransId="{D9305642-5FC1-4F52-809C-0E2B0538F981}"/>
    <dgm:cxn modelId="{E2F00918-86FB-4350-9E05-4287ACBEABA4}" type="presParOf" srcId="{193602C5-27F8-4ABD-8515-18A0FD35E9F1}" destId="{5E46B6C2-F03D-4770-856A-272A3ED4B5C8}" srcOrd="0" destOrd="0" presId="urn:microsoft.com/office/officeart/2005/8/layout/radial6"/>
    <dgm:cxn modelId="{4323E8A2-8B2B-4416-B37D-72892F9F3099}" type="presParOf" srcId="{193602C5-27F8-4ABD-8515-18A0FD35E9F1}" destId="{E27ECC69-D33E-429F-B1EF-092575969919}" srcOrd="1" destOrd="0" presId="urn:microsoft.com/office/officeart/2005/8/layout/radial6"/>
    <dgm:cxn modelId="{B326E2BB-1ADC-44ED-9BEF-89F46E197E8E}" type="presParOf" srcId="{193602C5-27F8-4ABD-8515-18A0FD35E9F1}" destId="{61814644-C6CA-412A-B83A-44C947745507}" srcOrd="2" destOrd="0" presId="urn:microsoft.com/office/officeart/2005/8/layout/radial6"/>
    <dgm:cxn modelId="{00414E6F-2B05-45AC-8422-1FDB910B2B4B}" type="presParOf" srcId="{193602C5-27F8-4ABD-8515-18A0FD35E9F1}" destId="{08D1602A-2396-4095-A3DC-0DCD5B4AA87D}" srcOrd="3" destOrd="0" presId="urn:microsoft.com/office/officeart/2005/8/layout/radial6"/>
    <dgm:cxn modelId="{A699FA54-111B-4053-ADB9-8B96B7FCFBE3}" type="presParOf" srcId="{193602C5-27F8-4ABD-8515-18A0FD35E9F1}" destId="{C302CF16-F225-4BCA-AB25-653C972D079C}" srcOrd="4" destOrd="0" presId="urn:microsoft.com/office/officeart/2005/8/layout/radial6"/>
    <dgm:cxn modelId="{E1C33A3E-0CC3-4750-AFF2-FBD9B8A2DF40}" type="presParOf" srcId="{193602C5-27F8-4ABD-8515-18A0FD35E9F1}" destId="{92999509-FBBA-4A9D-953F-53D91CA10F4A}" srcOrd="5" destOrd="0" presId="urn:microsoft.com/office/officeart/2005/8/layout/radial6"/>
    <dgm:cxn modelId="{C6B6912E-C1FB-4060-B04A-B9CF65492FDD}" type="presParOf" srcId="{193602C5-27F8-4ABD-8515-18A0FD35E9F1}" destId="{0EEF701F-43DA-4A91-8C94-9860E7390E09}" srcOrd="6" destOrd="0" presId="urn:microsoft.com/office/officeart/2005/8/layout/radial6"/>
    <dgm:cxn modelId="{89A27DAE-76C7-4728-93AA-36D6D06FADB7}" type="presParOf" srcId="{193602C5-27F8-4ABD-8515-18A0FD35E9F1}" destId="{9FADAB90-EB17-4C8D-9E97-6DA1185BBA6E}" srcOrd="7" destOrd="0" presId="urn:microsoft.com/office/officeart/2005/8/layout/radial6"/>
    <dgm:cxn modelId="{71A12588-C308-43E5-A997-DCE489DEDE80}" type="presParOf" srcId="{193602C5-27F8-4ABD-8515-18A0FD35E9F1}" destId="{9382DF54-9B58-4775-8262-1D656969FF0C}" srcOrd="8" destOrd="0" presId="urn:microsoft.com/office/officeart/2005/8/layout/radial6"/>
    <dgm:cxn modelId="{7E12D62E-E05D-43CB-B94E-F47E3DABD0B5}" type="presParOf" srcId="{193602C5-27F8-4ABD-8515-18A0FD35E9F1}" destId="{AFDC2F58-38D9-4C1E-83BB-4D96A888D367}" srcOrd="9" destOrd="0" presId="urn:microsoft.com/office/officeart/2005/8/layout/radial6"/>
    <dgm:cxn modelId="{95A28859-E436-4E19-ABA8-87AFE00B8CA3}" type="presParOf" srcId="{193602C5-27F8-4ABD-8515-18A0FD35E9F1}" destId="{1BF3D0FE-F20D-4A53-9F08-359A37AB8AB5}" srcOrd="10" destOrd="0" presId="urn:microsoft.com/office/officeart/2005/8/layout/radial6"/>
    <dgm:cxn modelId="{436E2CE1-3CA2-42C5-A4AB-7C16F05736A7}" type="presParOf" srcId="{193602C5-27F8-4ABD-8515-18A0FD35E9F1}" destId="{82C6B961-0703-45C1-A13C-173C4F8B6762}" srcOrd="11" destOrd="0" presId="urn:microsoft.com/office/officeart/2005/8/layout/radial6"/>
    <dgm:cxn modelId="{0F7A7EF0-0BE5-45E0-B9A7-D06F0AEFB94C}" type="presParOf" srcId="{193602C5-27F8-4ABD-8515-18A0FD35E9F1}" destId="{727DB61D-B8F7-48B4-9B40-2B8B13966BF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40A62-679D-4B59-8C2C-4B009E670DB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7DF57A-1A38-48AD-B16A-95627AFDF3CD}">
      <dgm:prSet phldrT="[Texto]"/>
      <dgm:spPr/>
      <dgm:t>
        <a:bodyPr/>
        <a:lstStyle/>
        <a:p>
          <a:r>
            <a:rPr lang="pt-BR" dirty="0"/>
            <a:t>Publicação</a:t>
          </a:r>
        </a:p>
      </dgm:t>
    </dgm:pt>
    <dgm:pt modelId="{5A3AF4E1-D777-42CC-9AAB-622B7DAB4399}" type="parTrans" cxnId="{7530AB29-9F78-410E-8782-48FDC881F657}">
      <dgm:prSet/>
      <dgm:spPr/>
      <dgm:t>
        <a:bodyPr/>
        <a:lstStyle/>
        <a:p>
          <a:endParaRPr lang="pt-BR"/>
        </a:p>
      </dgm:t>
    </dgm:pt>
    <dgm:pt modelId="{F615BC70-E1C0-48D1-A41B-C370E0687775}" type="sibTrans" cxnId="{7530AB29-9F78-410E-8782-48FDC881F657}">
      <dgm:prSet/>
      <dgm:spPr/>
      <dgm:t>
        <a:bodyPr/>
        <a:lstStyle/>
        <a:p>
          <a:endParaRPr lang="pt-BR"/>
        </a:p>
      </dgm:t>
    </dgm:pt>
    <dgm:pt modelId="{EA9FECC6-F4B0-444E-8ED9-B01955581D8D}">
      <dgm:prSet phldrT="[Texto]"/>
      <dgm:spPr/>
      <dgm:t>
        <a:bodyPr/>
        <a:lstStyle/>
        <a:p>
          <a:r>
            <a:rPr lang="pt-BR" dirty="0"/>
            <a:t>Anais de conferência</a:t>
          </a:r>
        </a:p>
      </dgm:t>
    </dgm:pt>
    <dgm:pt modelId="{8607DB61-60B4-4D89-B964-917873D49498}" type="parTrans" cxnId="{45D87F8B-4A3B-4B60-AEF6-0CB727C90080}">
      <dgm:prSet/>
      <dgm:spPr/>
      <dgm:t>
        <a:bodyPr/>
        <a:lstStyle/>
        <a:p>
          <a:endParaRPr lang="pt-BR"/>
        </a:p>
      </dgm:t>
    </dgm:pt>
    <dgm:pt modelId="{38D7E4C0-3A71-4735-A235-E5E84C7847D0}" type="sibTrans" cxnId="{45D87F8B-4A3B-4B60-AEF6-0CB727C90080}">
      <dgm:prSet/>
      <dgm:spPr/>
      <dgm:t>
        <a:bodyPr/>
        <a:lstStyle/>
        <a:p>
          <a:endParaRPr lang="pt-BR"/>
        </a:p>
      </dgm:t>
    </dgm:pt>
    <dgm:pt modelId="{D8B9BD14-5884-4650-95A7-DE711C6C50AA}">
      <dgm:prSet phldrT="[Texto]"/>
      <dgm:spPr/>
      <dgm:t>
        <a:bodyPr/>
        <a:lstStyle/>
        <a:p>
          <a:r>
            <a:rPr lang="pt-BR" dirty="0"/>
            <a:t>Periódicos indexados</a:t>
          </a:r>
        </a:p>
      </dgm:t>
    </dgm:pt>
    <dgm:pt modelId="{579DA099-6FBE-4D30-8A43-16AFB553A926}" type="parTrans" cxnId="{7DAB27F7-9799-44F3-9298-49C6BF061B74}">
      <dgm:prSet/>
      <dgm:spPr/>
      <dgm:t>
        <a:bodyPr/>
        <a:lstStyle/>
        <a:p>
          <a:endParaRPr lang="pt-BR"/>
        </a:p>
      </dgm:t>
    </dgm:pt>
    <dgm:pt modelId="{7E918133-90BC-4E8C-A225-129D42EFEEFF}" type="sibTrans" cxnId="{7DAB27F7-9799-44F3-9298-49C6BF061B74}">
      <dgm:prSet/>
      <dgm:spPr/>
      <dgm:t>
        <a:bodyPr/>
        <a:lstStyle/>
        <a:p>
          <a:endParaRPr lang="pt-BR"/>
        </a:p>
      </dgm:t>
    </dgm:pt>
    <dgm:pt modelId="{E0CEB1C2-F8FE-4EA7-912C-77FFE7C1BE2F}" type="pres">
      <dgm:prSet presAssocID="{26240A62-679D-4B59-8C2C-4B009E670D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BB84FA-4332-47D9-ACB6-32F299015EEC}" type="pres">
      <dgm:prSet presAssocID="{BC7DF57A-1A38-48AD-B16A-95627AFDF3CD}" presName="root1" presStyleCnt="0"/>
      <dgm:spPr/>
    </dgm:pt>
    <dgm:pt modelId="{D582599B-EBEB-48B8-B759-75FF6D96C92D}" type="pres">
      <dgm:prSet presAssocID="{BC7DF57A-1A38-48AD-B16A-95627AFDF3CD}" presName="LevelOneTextNode" presStyleLbl="node0" presStyleIdx="0" presStyleCnt="1">
        <dgm:presLayoutVars>
          <dgm:chPref val="3"/>
        </dgm:presLayoutVars>
      </dgm:prSet>
      <dgm:spPr/>
    </dgm:pt>
    <dgm:pt modelId="{B49C65FC-7177-4A12-8403-BDE35DF8BD72}" type="pres">
      <dgm:prSet presAssocID="{BC7DF57A-1A38-48AD-B16A-95627AFDF3CD}" presName="level2hierChild" presStyleCnt="0"/>
      <dgm:spPr/>
    </dgm:pt>
    <dgm:pt modelId="{09AA672F-A10C-4C7B-82BA-224D33B13D12}" type="pres">
      <dgm:prSet presAssocID="{8607DB61-60B4-4D89-B964-917873D49498}" presName="conn2-1" presStyleLbl="parChTrans1D2" presStyleIdx="0" presStyleCnt="2"/>
      <dgm:spPr/>
    </dgm:pt>
    <dgm:pt modelId="{AC42B977-1856-420A-9B0F-684E28DE414A}" type="pres">
      <dgm:prSet presAssocID="{8607DB61-60B4-4D89-B964-917873D49498}" presName="connTx" presStyleLbl="parChTrans1D2" presStyleIdx="0" presStyleCnt="2"/>
      <dgm:spPr/>
    </dgm:pt>
    <dgm:pt modelId="{38CE3A84-D6D6-4222-ADA7-534AF8C91269}" type="pres">
      <dgm:prSet presAssocID="{EA9FECC6-F4B0-444E-8ED9-B01955581D8D}" presName="root2" presStyleCnt="0"/>
      <dgm:spPr/>
    </dgm:pt>
    <dgm:pt modelId="{EF784468-FA1B-4C1F-B1C5-5339CAAE4AF5}" type="pres">
      <dgm:prSet presAssocID="{EA9FECC6-F4B0-444E-8ED9-B01955581D8D}" presName="LevelTwoTextNode" presStyleLbl="node2" presStyleIdx="0" presStyleCnt="2">
        <dgm:presLayoutVars>
          <dgm:chPref val="3"/>
        </dgm:presLayoutVars>
      </dgm:prSet>
      <dgm:spPr/>
    </dgm:pt>
    <dgm:pt modelId="{1711C32F-2E1B-4647-A115-40481361EA5E}" type="pres">
      <dgm:prSet presAssocID="{EA9FECC6-F4B0-444E-8ED9-B01955581D8D}" presName="level3hierChild" presStyleCnt="0"/>
      <dgm:spPr/>
    </dgm:pt>
    <dgm:pt modelId="{E22A23F1-ED78-46BB-A2FC-79661722C275}" type="pres">
      <dgm:prSet presAssocID="{579DA099-6FBE-4D30-8A43-16AFB553A926}" presName="conn2-1" presStyleLbl="parChTrans1D2" presStyleIdx="1" presStyleCnt="2"/>
      <dgm:spPr/>
    </dgm:pt>
    <dgm:pt modelId="{05E9D1D7-F383-49AD-85C7-39F75EA6EC84}" type="pres">
      <dgm:prSet presAssocID="{579DA099-6FBE-4D30-8A43-16AFB553A926}" presName="connTx" presStyleLbl="parChTrans1D2" presStyleIdx="1" presStyleCnt="2"/>
      <dgm:spPr/>
    </dgm:pt>
    <dgm:pt modelId="{0C7C2500-5473-44A9-8D5B-BBA13ED9A02B}" type="pres">
      <dgm:prSet presAssocID="{D8B9BD14-5884-4650-95A7-DE711C6C50AA}" presName="root2" presStyleCnt="0"/>
      <dgm:spPr/>
    </dgm:pt>
    <dgm:pt modelId="{FAC5C985-2CDB-491F-9425-595536C01252}" type="pres">
      <dgm:prSet presAssocID="{D8B9BD14-5884-4650-95A7-DE711C6C50AA}" presName="LevelTwoTextNode" presStyleLbl="node2" presStyleIdx="1" presStyleCnt="2">
        <dgm:presLayoutVars>
          <dgm:chPref val="3"/>
        </dgm:presLayoutVars>
      </dgm:prSet>
      <dgm:spPr/>
    </dgm:pt>
    <dgm:pt modelId="{C52F4636-FA49-4A72-AB73-0EAA2BDA8299}" type="pres">
      <dgm:prSet presAssocID="{D8B9BD14-5884-4650-95A7-DE711C6C50AA}" presName="level3hierChild" presStyleCnt="0"/>
      <dgm:spPr/>
    </dgm:pt>
  </dgm:ptLst>
  <dgm:cxnLst>
    <dgm:cxn modelId="{C894BD05-CF8B-446B-8F9D-CF5137844E30}" type="presOf" srcId="{BC7DF57A-1A38-48AD-B16A-95627AFDF3CD}" destId="{D582599B-EBEB-48B8-B759-75FF6D96C92D}" srcOrd="0" destOrd="0" presId="urn:microsoft.com/office/officeart/2005/8/layout/hierarchy2"/>
    <dgm:cxn modelId="{7530AB29-9F78-410E-8782-48FDC881F657}" srcId="{26240A62-679D-4B59-8C2C-4B009E670DBC}" destId="{BC7DF57A-1A38-48AD-B16A-95627AFDF3CD}" srcOrd="0" destOrd="0" parTransId="{5A3AF4E1-D777-42CC-9AAB-622B7DAB4399}" sibTransId="{F615BC70-E1C0-48D1-A41B-C370E0687775}"/>
    <dgm:cxn modelId="{A6AC2E33-87DE-4B93-A8F8-BFE24505F52C}" type="presOf" srcId="{579DA099-6FBE-4D30-8A43-16AFB553A926}" destId="{E22A23F1-ED78-46BB-A2FC-79661722C275}" srcOrd="0" destOrd="0" presId="urn:microsoft.com/office/officeart/2005/8/layout/hierarchy2"/>
    <dgm:cxn modelId="{17637787-22D2-47B2-894E-13539F556BAB}" type="presOf" srcId="{D8B9BD14-5884-4650-95A7-DE711C6C50AA}" destId="{FAC5C985-2CDB-491F-9425-595536C01252}" srcOrd="0" destOrd="0" presId="urn:microsoft.com/office/officeart/2005/8/layout/hierarchy2"/>
    <dgm:cxn modelId="{45D87F8B-4A3B-4B60-AEF6-0CB727C90080}" srcId="{BC7DF57A-1A38-48AD-B16A-95627AFDF3CD}" destId="{EA9FECC6-F4B0-444E-8ED9-B01955581D8D}" srcOrd="0" destOrd="0" parTransId="{8607DB61-60B4-4D89-B964-917873D49498}" sibTransId="{38D7E4C0-3A71-4735-A235-E5E84C7847D0}"/>
    <dgm:cxn modelId="{DDA4159A-61E8-4D48-9387-9DCFBE3FBEA1}" type="presOf" srcId="{579DA099-6FBE-4D30-8A43-16AFB553A926}" destId="{05E9D1D7-F383-49AD-85C7-39F75EA6EC84}" srcOrd="1" destOrd="0" presId="urn:microsoft.com/office/officeart/2005/8/layout/hierarchy2"/>
    <dgm:cxn modelId="{112B81A4-D460-4BA5-A235-723120BED7FA}" type="presOf" srcId="{EA9FECC6-F4B0-444E-8ED9-B01955581D8D}" destId="{EF784468-FA1B-4C1F-B1C5-5339CAAE4AF5}" srcOrd="0" destOrd="0" presId="urn:microsoft.com/office/officeart/2005/8/layout/hierarchy2"/>
    <dgm:cxn modelId="{481F11B0-B151-463E-9417-8FA7EB7A1167}" type="presOf" srcId="{8607DB61-60B4-4D89-B964-917873D49498}" destId="{AC42B977-1856-420A-9B0F-684E28DE414A}" srcOrd="1" destOrd="0" presId="urn:microsoft.com/office/officeart/2005/8/layout/hierarchy2"/>
    <dgm:cxn modelId="{D7E42FBB-EC7C-4680-8787-1818664C5951}" type="presOf" srcId="{26240A62-679D-4B59-8C2C-4B009E670DBC}" destId="{E0CEB1C2-F8FE-4EA7-912C-77FFE7C1BE2F}" srcOrd="0" destOrd="0" presId="urn:microsoft.com/office/officeart/2005/8/layout/hierarchy2"/>
    <dgm:cxn modelId="{45B0FED9-D950-4B26-894E-1F4D520D9330}" type="presOf" srcId="{8607DB61-60B4-4D89-B964-917873D49498}" destId="{09AA672F-A10C-4C7B-82BA-224D33B13D12}" srcOrd="0" destOrd="0" presId="urn:microsoft.com/office/officeart/2005/8/layout/hierarchy2"/>
    <dgm:cxn modelId="{7DAB27F7-9799-44F3-9298-49C6BF061B74}" srcId="{BC7DF57A-1A38-48AD-B16A-95627AFDF3CD}" destId="{D8B9BD14-5884-4650-95A7-DE711C6C50AA}" srcOrd="1" destOrd="0" parTransId="{579DA099-6FBE-4D30-8A43-16AFB553A926}" sibTransId="{7E918133-90BC-4E8C-A225-129D42EFEEFF}"/>
    <dgm:cxn modelId="{E7D1A60E-D676-467C-878D-77467099BF2D}" type="presParOf" srcId="{E0CEB1C2-F8FE-4EA7-912C-77FFE7C1BE2F}" destId="{EEBB84FA-4332-47D9-ACB6-32F299015EEC}" srcOrd="0" destOrd="0" presId="urn:microsoft.com/office/officeart/2005/8/layout/hierarchy2"/>
    <dgm:cxn modelId="{6F4A04A3-9638-4B2D-A0CE-88817BDC3E96}" type="presParOf" srcId="{EEBB84FA-4332-47D9-ACB6-32F299015EEC}" destId="{D582599B-EBEB-48B8-B759-75FF6D96C92D}" srcOrd="0" destOrd="0" presId="urn:microsoft.com/office/officeart/2005/8/layout/hierarchy2"/>
    <dgm:cxn modelId="{791A5B6E-C014-4071-ABA4-131C54430590}" type="presParOf" srcId="{EEBB84FA-4332-47D9-ACB6-32F299015EEC}" destId="{B49C65FC-7177-4A12-8403-BDE35DF8BD72}" srcOrd="1" destOrd="0" presId="urn:microsoft.com/office/officeart/2005/8/layout/hierarchy2"/>
    <dgm:cxn modelId="{8E7571B7-7B2A-461F-94A3-826761DA0E7E}" type="presParOf" srcId="{B49C65FC-7177-4A12-8403-BDE35DF8BD72}" destId="{09AA672F-A10C-4C7B-82BA-224D33B13D12}" srcOrd="0" destOrd="0" presId="urn:microsoft.com/office/officeart/2005/8/layout/hierarchy2"/>
    <dgm:cxn modelId="{CE0FFA35-9AFD-4AA2-B2AE-B60D5D7F1446}" type="presParOf" srcId="{09AA672F-A10C-4C7B-82BA-224D33B13D12}" destId="{AC42B977-1856-420A-9B0F-684E28DE414A}" srcOrd="0" destOrd="0" presId="urn:microsoft.com/office/officeart/2005/8/layout/hierarchy2"/>
    <dgm:cxn modelId="{E01FC6DA-E2AE-43F3-9CF1-B5CCB55BF2C8}" type="presParOf" srcId="{B49C65FC-7177-4A12-8403-BDE35DF8BD72}" destId="{38CE3A84-D6D6-4222-ADA7-534AF8C91269}" srcOrd="1" destOrd="0" presId="urn:microsoft.com/office/officeart/2005/8/layout/hierarchy2"/>
    <dgm:cxn modelId="{270810AA-0BCF-469D-822B-E8F8D8935610}" type="presParOf" srcId="{38CE3A84-D6D6-4222-ADA7-534AF8C91269}" destId="{EF784468-FA1B-4C1F-B1C5-5339CAAE4AF5}" srcOrd="0" destOrd="0" presId="urn:microsoft.com/office/officeart/2005/8/layout/hierarchy2"/>
    <dgm:cxn modelId="{AEFF8176-C214-423D-9CD2-6BBBB17E5D63}" type="presParOf" srcId="{38CE3A84-D6D6-4222-ADA7-534AF8C91269}" destId="{1711C32F-2E1B-4647-A115-40481361EA5E}" srcOrd="1" destOrd="0" presId="urn:microsoft.com/office/officeart/2005/8/layout/hierarchy2"/>
    <dgm:cxn modelId="{31570378-CBC9-4C7D-85FE-A00EAA802398}" type="presParOf" srcId="{B49C65FC-7177-4A12-8403-BDE35DF8BD72}" destId="{E22A23F1-ED78-46BB-A2FC-79661722C275}" srcOrd="2" destOrd="0" presId="urn:microsoft.com/office/officeart/2005/8/layout/hierarchy2"/>
    <dgm:cxn modelId="{958E778B-B5D7-4418-85FD-9AE625CA4A12}" type="presParOf" srcId="{E22A23F1-ED78-46BB-A2FC-79661722C275}" destId="{05E9D1D7-F383-49AD-85C7-39F75EA6EC84}" srcOrd="0" destOrd="0" presId="urn:microsoft.com/office/officeart/2005/8/layout/hierarchy2"/>
    <dgm:cxn modelId="{76B21913-D6AD-4F3F-86A7-593900B59A7B}" type="presParOf" srcId="{B49C65FC-7177-4A12-8403-BDE35DF8BD72}" destId="{0C7C2500-5473-44A9-8D5B-BBA13ED9A02B}" srcOrd="3" destOrd="0" presId="urn:microsoft.com/office/officeart/2005/8/layout/hierarchy2"/>
    <dgm:cxn modelId="{5249F3C1-60FA-4911-ACA4-CA7C63F70E95}" type="presParOf" srcId="{0C7C2500-5473-44A9-8D5B-BBA13ED9A02B}" destId="{FAC5C985-2CDB-491F-9425-595536C01252}" srcOrd="0" destOrd="0" presId="urn:microsoft.com/office/officeart/2005/8/layout/hierarchy2"/>
    <dgm:cxn modelId="{CD5EACED-3ED1-4722-A4AD-4DDC1F640967}" type="presParOf" srcId="{0C7C2500-5473-44A9-8D5B-BBA13ED9A02B}" destId="{C52F4636-FA49-4A72-AB73-0EAA2BDA82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25121-6053-6645-BE9A-4EE83F16D8A6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B7B59C-5BB6-784F-82A7-4A7C466D090F}">
      <dgm:prSet phldrT="[Text]"/>
      <dgm:spPr/>
      <dgm:t>
        <a:bodyPr/>
        <a:lstStyle/>
        <a:p>
          <a:r>
            <a:rPr lang="pt-BR" dirty="0" err="1"/>
            <a:t>Bibliometria</a:t>
          </a:r>
          <a:endParaRPr lang="pt-BR" dirty="0"/>
        </a:p>
      </dgm:t>
    </dgm:pt>
    <dgm:pt modelId="{C81AC0BE-42AF-AD4C-953C-605575A3EDDD}" type="parTrans" cxnId="{9227F205-261F-A845-B8AE-A285AEC16A85}">
      <dgm:prSet/>
      <dgm:spPr/>
      <dgm:t>
        <a:bodyPr/>
        <a:lstStyle/>
        <a:p>
          <a:endParaRPr lang="pt-BR"/>
        </a:p>
      </dgm:t>
    </dgm:pt>
    <dgm:pt modelId="{7F9EAF8D-B57B-0547-A79A-6448104A32E3}" type="sibTrans" cxnId="{9227F205-261F-A845-B8AE-A285AEC16A85}">
      <dgm:prSet/>
      <dgm:spPr/>
      <dgm:t>
        <a:bodyPr/>
        <a:lstStyle/>
        <a:p>
          <a:endParaRPr lang="pt-BR"/>
        </a:p>
      </dgm:t>
    </dgm:pt>
    <dgm:pt modelId="{FED387A6-BFCA-E34D-996E-7BB904A82740}">
      <dgm:prSet phldrT="[Text]"/>
      <dgm:spPr/>
      <dgm:t>
        <a:bodyPr/>
        <a:lstStyle/>
        <a:p>
          <a:r>
            <a:rPr lang="pt-BR" dirty="0"/>
            <a:t>O que foi produzido?</a:t>
          </a:r>
        </a:p>
      </dgm:t>
    </dgm:pt>
    <dgm:pt modelId="{1E399B3C-46B1-7F4E-955C-4B2E92A119C6}" type="parTrans" cxnId="{497C7511-6BAC-7A47-8104-56D2CAF2FAE7}">
      <dgm:prSet/>
      <dgm:spPr/>
      <dgm:t>
        <a:bodyPr/>
        <a:lstStyle/>
        <a:p>
          <a:endParaRPr lang="pt-BR"/>
        </a:p>
      </dgm:t>
    </dgm:pt>
    <dgm:pt modelId="{269ED436-01B6-BE42-AD4C-959BF1312310}" type="sibTrans" cxnId="{497C7511-6BAC-7A47-8104-56D2CAF2FAE7}">
      <dgm:prSet/>
      <dgm:spPr/>
      <dgm:t>
        <a:bodyPr/>
        <a:lstStyle/>
        <a:p>
          <a:endParaRPr lang="pt-BR"/>
        </a:p>
      </dgm:t>
    </dgm:pt>
    <dgm:pt modelId="{9CFF6958-6BE5-6246-9FDF-3D7534D03775}">
      <dgm:prSet phldrT="[Text]"/>
      <dgm:spPr/>
      <dgm:t>
        <a:bodyPr/>
        <a:lstStyle/>
        <a:p>
          <a:r>
            <a:rPr lang="pt-BR" dirty="0"/>
            <a:t>Quem utilizou?</a:t>
          </a:r>
        </a:p>
      </dgm:t>
    </dgm:pt>
    <dgm:pt modelId="{44D08FB6-813C-4C47-BA52-60E0F48831C3}" type="parTrans" cxnId="{FCE945D6-72DA-384F-93DF-59B319111512}">
      <dgm:prSet/>
      <dgm:spPr/>
      <dgm:t>
        <a:bodyPr/>
        <a:lstStyle/>
        <a:p>
          <a:endParaRPr lang="pt-BR"/>
        </a:p>
      </dgm:t>
    </dgm:pt>
    <dgm:pt modelId="{5355D4E3-9598-5B44-A1DC-6F2DDB99A71C}" type="sibTrans" cxnId="{FCE945D6-72DA-384F-93DF-59B319111512}">
      <dgm:prSet/>
      <dgm:spPr/>
      <dgm:t>
        <a:bodyPr/>
        <a:lstStyle/>
        <a:p>
          <a:endParaRPr lang="pt-BR"/>
        </a:p>
      </dgm:t>
    </dgm:pt>
    <dgm:pt modelId="{396C3793-4FBB-CA44-BA57-F73B04183960}">
      <dgm:prSet phldrT="[Text]"/>
      <dgm:spPr/>
      <dgm:t>
        <a:bodyPr/>
        <a:lstStyle/>
        <a:p>
          <a:r>
            <a:rPr lang="pt-BR" dirty="0"/>
            <a:t>Quem e onde foi publicado?</a:t>
          </a:r>
        </a:p>
      </dgm:t>
    </dgm:pt>
    <dgm:pt modelId="{CF208A06-58C7-884C-A81D-C6A16D9C42B5}" type="parTrans" cxnId="{2F0A5057-3E4B-564B-B1CB-B7844BC2AD3D}">
      <dgm:prSet/>
      <dgm:spPr/>
      <dgm:t>
        <a:bodyPr/>
        <a:lstStyle/>
        <a:p>
          <a:endParaRPr lang="pt-BR"/>
        </a:p>
      </dgm:t>
    </dgm:pt>
    <dgm:pt modelId="{D7B4D700-9F5F-7E4D-A73D-EC3932D6785A}" type="sibTrans" cxnId="{2F0A5057-3E4B-564B-B1CB-B7844BC2AD3D}">
      <dgm:prSet/>
      <dgm:spPr/>
      <dgm:t>
        <a:bodyPr/>
        <a:lstStyle/>
        <a:p>
          <a:endParaRPr lang="pt-BR"/>
        </a:p>
      </dgm:t>
    </dgm:pt>
    <dgm:pt modelId="{B73FD82C-6091-554B-870B-01A18DF8BBF6}" type="pres">
      <dgm:prSet presAssocID="{66925121-6053-6645-BE9A-4EE83F16D8A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0186E5-669F-C440-9ED0-B2142FB5EDE4}" type="pres">
      <dgm:prSet presAssocID="{BDB7B59C-5BB6-784F-82A7-4A7C466D090F}" presName="centerShape" presStyleLbl="node0" presStyleIdx="0" presStyleCnt="1"/>
      <dgm:spPr/>
    </dgm:pt>
    <dgm:pt modelId="{0048E192-1957-734A-B672-2B8E2A36B314}" type="pres">
      <dgm:prSet presAssocID="{FED387A6-BFCA-E34D-996E-7BB904A82740}" presName="node" presStyleLbl="node1" presStyleIdx="0" presStyleCnt="3">
        <dgm:presLayoutVars>
          <dgm:bulletEnabled val="1"/>
        </dgm:presLayoutVars>
      </dgm:prSet>
      <dgm:spPr/>
    </dgm:pt>
    <dgm:pt modelId="{606642CE-DCF6-2A43-A155-1AC7795B2F52}" type="pres">
      <dgm:prSet presAssocID="{FED387A6-BFCA-E34D-996E-7BB904A82740}" presName="dummy" presStyleCnt="0"/>
      <dgm:spPr/>
    </dgm:pt>
    <dgm:pt modelId="{39B8C68F-0171-C14C-80D9-4DDA54767701}" type="pres">
      <dgm:prSet presAssocID="{269ED436-01B6-BE42-AD4C-959BF1312310}" presName="sibTrans" presStyleLbl="sibTrans2D1" presStyleIdx="0" presStyleCnt="3"/>
      <dgm:spPr/>
    </dgm:pt>
    <dgm:pt modelId="{2FC85E42-E33D-DA4F-B9F8-33FD2F2430D8}" type="pres">
      <dgm:prSet presAssocID="{9CFF6958-6BE5-6246-9FDF-3D7534D03775}" presName="node" presStyleLbl="node1" presStyleIdx="1" presStyleCnt="3">
        <dgm:presLayoutVars>
          <dgm:bulletEnabled val="1"/>
        </dgm:presLayoutVars>
      </dgm:prSet>
      <dgm:spPr/>
    </dgm:pt>
    <dgm:pt modelId="{DC96E7E7-709C-F347-B025-2ED85E52FC16}" type="pres">
      <dgm:prSet presAssocID="{9CFF6958-6BE5-6246-9FDF-3D7534D03775}" presName="dummy" presStyleCnt="0"/>
      <dgm:spPr/>
    </dgm:pt>
    <dgm:pt modelId="{148A5DC5-7D3E-DE4F-8464-EAC39FAF5F49}" type="pres">
      <dgm:prSet presAssocID="{5355D4E3-9598-5B44-A1DC-6F2DDB99A71C}" presName="sibTrans" presStyleLbl="sibTrans2D1" presStyleIdx="1" presStyleCnt="3"/>
      <dgm:spPr/>
    </dgm:pt>
    <dgm:pt modelId="{8673D87A-B1E4-684F-89D0-122D569B6405}" type="pres">
      <dgm:prSet presAssocID="{396C3793-4FBB-CA44-BA57-F73B04183960}" presName="node" presStyleLbl="node1" presStyleIdx="2" presStyleCnt="3">
        <dgm:presLayoutVars>
          <dgm:bulletEnabled val="1"/>
        </dgm:presLayoutVars>
      </dgm:prSet>
      <dgm:spPr/>
    </dgm:pt>
    <dgm:pt modelId="{78A54F16-581A-4E45-BE82-B725B586D94E}" type="pres">
      <dgm:prSet presAssocID="{396C3793-4FBB-CA44-BA57-F73B04183960}" presName="dummy" presStyleCnt="0"/>
      <dgm:spPr/>
    </dgm:pt>
    <dgm:pt modelId="{B1A9949D-4326-544D-A03E-01F4F1F53036}" type="pres">
      <dgm:prSet presAssocID="{D7B4D700-9F5F-7E4D-A73D-EC3932D6785A}" presName="sibTrans" presStyleLbl="sibTrans2D1" presStyleIdx="2" presStyleCnt="3"/>
      <dgm:spPr/>
    </dgm:pt>
  </dgm:ptLst>
  <dgm:cxnLst>
    <dgm:cxn modelId="{9227F205-261F-A845-B8AE-A285AEC16A85}" srcId="{66925121-6053-6645-BE9A-4EE83F16D8A6}" destId="{BDB7B59C-5BB6-784F-82A7-4A7C466D090F}" srcOrd="0" destOrd="0" parTransId="{C81AC0BE-42AF-AD4C-953C-605575A3EDDD}" sibTransId="{7F9EAF8D-B57B-0547-A79A-6448104A32E3}"/>
    <dgm:cxn modelId="{497C7511-6BAC-7A47-8104-56D2CAF2FAE7}" srcId="{BDB7B59C-5BB6-784F-82A7-4A7C466D090F}" destId="{FED387A6-BFCA-E34D-996E-7BB904A82740}" srcOrd="0" destOrd="0" parTransId="{1E399B3C-46B1-7F4E-955C-4B2E92A119C6}" sibTransId="{269ED436-01B6-BE42-AD4C-959BF1312310}"/>
    <dgm:cxn modelId="{34D1D730-F0C5-A84C-B290-F053FD985314}" type="presOf" srcId="{5355D4E3-9598-5B44-A1DC-6F2DDB99A71C}" destId="{148A5DC5-7D3E-DE4F-8464-EAC39FAF5F49}" srcOrd="0" destOrd="0" presId="urn:microsoft.com/office/officeart/2005/8/layout/radial6"/>
    <dgm:cxn modelId="{A51C0744-A696-5C47-97EE-13A1316757DD}" type="presOf" srcId="{FED387A6-BFCA-E34D-996E-7BB904A82740}" destId="{0048E192-1957-734A-B672-2B8E2A36B314}" srcOrd="0" destOrd="0" presId="urn:microsoft.com/office/officeart/2005/8/layout/radial6"/>
    <dgm:cxn modelId="{0CD44E6D-7C75-9641-8F39-7A9B0F4B5A5F}" type="presOf" srcId="{66925121-6053-6645-BE9A-4EE83F16D8A6}" destId="{B73FD82C-6091-554B-870B-01A18DF8BBF6}" srcOrd="0" destOrd="0" presId="urn:microsoft.com/office/officeart/2005/8/layout/radial6"/>
    <dgm:cxn modelId="{52B94457-BB74-6D4A-8E0A-6ABF6D173E53}" type="presOf" srcId="{269ED436-01B6-BE42-AD4C-959BF1312310}" destId="{39B8C68F-0171-C14C-80D9-4DDA54767701}" srcOrd="0" destOrd="0" presId="urn:microsoft.com/office/officeart/2005/8/layout/radial6"/>
    <dgm:cxn modelId="{2F0A5057-3E4B-564B-B1CB-B7844BC2AD3D}" srcId="{BDB7B59C-5BB6-784F-82A7-4A7C466D090F}" destId="{396C3793-4FBB-CA44-BA57-F73B04183960}" srcOrd="2" destOrd="0" parTransId="{CF208A06-58C7-884C-A81D-C6A16D9C42B5}" sibTransId="{D7B4D700-9F5F-7E4D-A73D-EC3932D6785A}"/>
    <dgm:cxn modelId="{59226C8D-2A03-D241-A58F-DE9D17E01DC8}" type="presOf" srcId="{396C3793-4FBB-CA44-BA57-F73B04183960}" destId="{8673D87A-B1E4-684F-89D0-122D569B6405}" srcOrd="0" destOrd="0" presId="urn:microsoft.com/office/officeart/2005/8/layout/radial6"/>
    <dgm:cxn modelId="{B246D59B-05D1-9342-8943-BF9D7F16B76A}" type="presOf" srcId="{D7B4D700-9F5F-7E4D-A73D-EC3932D6785A}" destId="{B1A9949D-4326-544D-A03E-01F4F1F53036}" srcOrd="0" destOrd="0" presId="urn:microsoft.com/office/officeart/2005/8/layout/radial6"/>
    <dgm:cxn modelId="{FCE945D6-72DA-384F-93DF-59B319111512}" srcId="{BDB7B59C-5BB6-784F-82A7-4A7C466D090F}" destId="{9CFF6958-6BE5-6246-9FDF-3D7534D03775}" srcOrd="1" destOrd="0" parTransId="{44D08FB6-813C-4C47-BA52-60E0F48831C3}" sibTransId="{5355D4E3-9598-5B44-A1DC-6F2DDB99A71C}"/>
    <dgm:cxn modelId="{9DF46FD6-2DDF-064B-8D30-E5F9189B5FA3}" type="presOf" srcId="{9CFF6958-6BE5-6246-9FDF-3D7534D03775}" destId="{2FC85E42-E33D-DA4F-B9F8-33FD2F2430D8}" srcOrd="0" destOrd="0" presId="urn:microsoft.com/office/officeart/2005/8/layout/radial6"/>
    <dgm:cxn modelId="{DB82A7EB-2731-424D-A195-18BB91284AB5}" type="presOf" srcId="{BDB7B59C-5BB6-784F-82A7-4A7C466D090F}" destId="{960186E5-669F-C440-9ED0-B2142FB5EDE4}" srcOrd="0" destOrd="0" presId="urn:microsoft.com/office/officeart/2005/8/layout/radial6"/>
    <dgm:cxn modelId="{05E44534-93DF-4C47-867B-96CDB59DE640}" type="presParOf" srcId="{B73FD82C-6091-554B-870B-01A18DF8BBF6}" destId="{960186E5-669F-C440-9ED0-B2142FB5EDE4}" srcOrd="0" destOrd="0" presId="urn:microsoft.com/office/officeart/2005/8/layout/radial6"/>
    <dgm:cxn modelId="{058B968D-7BB5-6D41-BAC4-1A5E9683158E}" type="presParOf" srcId="{B73FD82C-6091-554B-870B-01A18DF8BBF6}" destId="{0048E192-1957-734A-B672-2B8E2A36B314}" srcOrd="1" destOrd="0" presId="urn:microsoft.com/office/officeart/2005/8/layout/radial6"/>
    <dgm:cxn modelId="{6F0C2267-2903-5542-8699-B0138CA35EA0}" type="presParOf" srcId="{B73FD82C-6091-554B-870B-01A18DF8BBF6}" destId="{606642CE-DCF6-2A43-A155-1AC7795B2F52}" srcOrd="2" destOrd="0" presId="urn:microsoft.com/office/officeart/2005/8/layout/radial6"/>
    <dgm:cxn modelId="{6EBCC3DF-932F-E643-B976-D331F1A45993}" type="presParOf" srcId="{B73FD82C-6091-554B-870B-01A18DF8BBF6}" destId="{39B8C68F-0171-C14C-80D9-4DDA54767701}" srcOrd="3" destOrd="0" presId="urn:microsoft.com/office/officeart/2005/8/layout/radial6"/>
    <dgm:cxn modelId="{CB5ED445-5B43-CD49-8D18-D490947941D7}" type="presParOf" srcId="{B73FD82C-6091-554B-870B-01A18DF8BBF6}" destId="{2FC85E42-E33D-DA4F-B9F8-33FD2F2430D8}" srcOrd="4" destOrd="0" presId="urn:microsoft.com/office/officeart/2005/8/layout/radial6"/>
    <dgm:cxn modelId="{0AF334F4-2983-1A4B-9A45-98F6BEFC1A7D}" type="presParOf" srcId="{B73FD82C-6091-554B-870B-01A18DF8BBF6}" destId="{DC96E7E7-709C-F347-B025-2ED85E52FC16}" srcOrd="5" destOrd="0" presId="urn:microsoft.com/office/officeart/2005/8/layout/radial6"/>
    <dgm:cxn modelId="{71F94BCE-23B9-CB43-83AA-A0A1E2D59A6F}" type="presParOf" srcId="{B73FD82C-6091-554B-870B-01A18DF8BBF6}" destId="{148A5DC5-7D3E-DE4F-8464-EAC39FAF5F49}" srcOrd="6" destOrd="0" presId="urn:microsoft.com/office/officeart/2005/8/layout/radial6"/>
    <dgm:cxn modelId="{DFB62152-47A2-8547-B249-F758F57EE3CA}" type="presParOf" srcId="{B73FD82C-6091-554B-870B-01A18DF8BBF6}" destId="{8673D87A-B1E4-684F-89D0-122D569B6405}" srcOrd="7" destOrd="0" presId="urn:microsoft.com/office/officeart/2005/8/layout/radial6"/>
    <dgm:cxn modelId="{2C7C11F5-5835-1B4C-9E79-8D8129A8A4E1}" type="presParOf" srcId="{B73FD82C-6091-554B-870B-01A18DF8BBF6}" destId="{78A54F16-581A-4E45-BE82-B725B586D94E}" srcOrd="8" destOrd="0" presId="urn:microsoft.com/office/officeart/2005/8/layout/radial6"/>
    <dgm:cxn modelId="{27D1C160-B770-B143-A9E1-2D96F694173B}" type="presParOf" srcId="{B73FD82C-6091-554B-870B-01A18DF8BBF6}" destId="{B1A9949D-4326-544D-A03E-01F4F1F5303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17DE0-87CA-D142-8814-6090703AA353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A10F6541-26F2-B640-813D-C03BEA1DE9BA}">
      <dgm:prSet phldrT="[Text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Publicação</a:t>
          </a:r>
        </a:p>
      </dgm:t>
    </dgm:pt>
    <dgm:pt modelId="{99A83413-1AE2-6B4E-944C-E8197FF23076}" type="parTrans" cxnId="{11808530-220B-8D4E-8453-916E582CDC97}">
      <dgm:prSet/>
      <dgm:spPr/>
      <dgm:t>
        <a:bodyPr/>
        <a:lstStyle/>
        <a:p>
          <a:endParaRPr lang="pt-BR"/>
        </a:p>
      </dgm:t>
    </dgm:pt>
    <dgm:pt modelId="{590E7772-AE5D-6A42-8F9B-2F75B370EC7D}" type="sibTrans" cxnId="{11808530-220B-8D4E-8453-916E582CDC97}">
      <dgm:prSet/>
      <dgm:spPr/>
      <dgm:t>
        <a:bodyPr/>
        <a:lstStyle/>
        <a:p>
          <a:endParaRPr lang="pt-BR"/>
        </a:p>
      </dgm:t>
    </dgm:pt>
    <dgm:pt modelId="{2A145CE9-33FC-F042-B14E-934E91BF8C9C}">
      <dgm:prSet phldrT="[Text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Publicação indexada</a:t>
          </a:r>
        </a:p>
      </dgm:t>
    </dgm:pt>
    <dgm:pt modelId="{7D562D8E-367C-3843-B792-5C9EB74FC151}" type="parTrans" cxnId="{8430A7DF-0464-C443-845E-B34884E926B4}">
      <dgm:prSet/>
      <dgm:spPr/>
      <dgm:t>
        <a:bodyPr/>
        <a:lstStyle/>
        <a:p>
          <a:endParaRPr lang="pt-BR"/>
        </a:p>
      </dgm:t>
    </dgm:pt>
    <dgm:pt modelId="{F32ED604-BA87-AB40-90D1-05290D61E62B}" type="sibTrans" cxnId="{8430A7DF-0464-C443-845E-B34884E926B4}">
      <dgm:prSet/>
      <dgm:spPr/>
      <dgm:t>
        <a:bodyPr/>
        <a:lstStyle/>
        <a:p>
          <a:endParaRPr lang="pt-BR"/>
        </a:p>
      </dgm:t>
    </dgm:pt>
    <dgm:pt modelId="{57637EB4-47C4-F34D-AB34-0E736B16F86C}">
      <dgm:prSet phldrT="[Text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Publicação em revista internacional de qualidade</a:t>
          </a:r>
        </a:p>
      </dgm:t>
    </dgm:pt>
    <dgm:pt modelId="{04ACF2CB-8D05-B944-B042-CC00239886CA}" type="parTrans" cxnId="{CFC41BBD-4E8D-4E44-B0B4-070783D0DB35}">
      <dgm:prSet/>
      <dgm:spPr/>
      <dgm:t>
        <a:bodyPr/>
        <a:lstStyle/>
        <a:p>
          <a:endParaRPr lang="pt-BR"/>
        </a:p>
      </dgm:t>
    </dgm:pt>
    <dgm:pt modelId="{17C503D4-9340-D24C-948E-1414E87543C3}" type="sibTrans" cxnId="{CFC41BBD-4E8D-4E44-B0B4-070783D0DB35}">
      <dgm:prSet/>
      <dgm:spPr/>
      <dgm:t>
        <a:bodyPr/>
        <a:lstStyle/>
        <a:p>
          <a:endParaRPr lang="pt-BR"/>
        </a:p>
      </dgm:t>
    </dgm:pt>
    <dgm:pt modelId="{C491A333-64B4-F644-8BEA-27F0B84A8743}">
      <dgm:prSet phldrT="[Text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Impacto/citação</a:t>
          </a:r>
        </a:p>
      </dgm:t>
    </dgm:pt>
    <dgm:pt modelId="{AE37455A-3B08-9146-A7A3-BB28D905A270}" type="parTrans" cxnId="{86B0B4BB-9292-B548-98AB-0BE8E9FBC70B}">
      <dgm:prSet/>
      <dgm:spPr/>
      <dgm:t>
        <a:bodyPr/>
        <a:lstStyle/>
        <a:p>
          <a:endParaRPr lang="pt-BR"/>
        </a:p>
      </dgm:t>
    </dgm:pt>
    <dgm:pt modelId="{F0E4D5E9-C22D-5C42-B035-F48ED18CFB5D}" type="sibTrans" cxnId="{86B0B4BB-9292-B548-98AB-0BE8E9FBC70B}">
      <dgm:prSet/>
      <dgm:spPr/>
      <dgm:t>
        <a:bodyPr/>
        <a:lstStyle/>
        <a:p>
          <a:endParaRPr lang="pt-BR"/>
        </a:p>
      </dgm:t>
    </dgm:pt>
    <dgm:pt modelId="{E2483BB0-A675-C541-A7E1-48FF29AC3A48}" type="pres">
      <dgm:prSet presAssocID="{42417DE0-87CA-D142-8814-6090703AA353}" presName="Name0" presStyleCnt="0">
        <dgm:presLayoutVars>
          <dgm:dir/>
          <dgm:animLvl val="lvl"/>
          <dgm:resizeHandles val="exact"/>
        </dgm:presLayoutVars>
      </dgm:prSet>
      <dgm:spPr/>
    </dgm:pt>
    <dgm:pt modelId="{009B9DB9-3508-2C46-ADF9-6A282591EA7B}" type="pres">
      <dgm:prSet presAssocID="{42417DE0-87CA-D142-8814-6090703AA353}" presName="dummy" presStyleCnt="0"/>
      <dgm:spPr/>
    </dgm:pt>
    <dgm:pt modelId="{50960855-E68A-A344-8464-EAFC8D6EDBB4}" type="pres">
      <dgm:prSet presAssocID="{42417DE0-87CA-D142-8814-6090703AA353}" presName="linH" presStyleCnt="0"/>
      <dgm:spPr/>
    </dgm:pt>
    <dgm:pt modelId="{9F303D8A-4231-CC44-ADD9-29680C649D61}" type="pres">
      <dgm:prSet presAssocID="{42417DE0-87CA-D142-8814-6090703AA353}" presName="padding1" presStyleCnt="0"/>
      <dgm:spPr/>
    </dgm:pt>
    <dgm:pt modelId="{CE3B7C84-603F-9646-81A4-0D59C4CC6F9B}" type="pres">
      <dgm:prSet presAssocID="{A10F6541-26F2-B640-813D-C03BEA1DE9BA}" presName="linV" presStyleCnt="0"/>
      <dgm:spPr/>
    </dgm:pt>
    <dgm:pt modelId="{23EEA3F1-C323-BB44-ACEA-D67DAA799A19}" type="pres">
      <dgm:prSet presAssocID="{A10F6541-26F2-B640-813D-C03BEA1DE9BA}" presName="spVertical1" presStyleCnt="0"/>
      <dgm:spPr/>
    </dgm:pt>
    <dgm:pt modelId="{74CC9B23-9608-7541-BF82-D9C30FCD6520}" type="pres">
      <dgm:prSet presAssocID="{A10F6541-26F2-B640-813D-C03BEA1DE9BA}" presName="par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962066B-F35F-C644-AEBA-743354579ED7}" type="pres">
      <dgm:prSet presAssocID="{A10F6541-26F2-B640-813D-C03BEA1DE9BA}" presName="spVertical2" presStyleCnt="0"/>
      <dgm:spPr/>
    </dgm:pt>
    <dgm:pt modelId="{6F436597-B3C3-544E-B4BE-243912AED240}" type="pres">
      <dgm:prSet presAssocID="{A10F6541-26F2-B640-813D-C03BEA1DE9BA}" presName="spVertical3" presStyleCnt="0"/>
      <dgm:spPr/>
    </dgm:pt>
    <dgm:pt modelId="{C4BD971B-179E-1D4D-955E-7D4A223BDCCE}" type="pres">
      <dgm:prSet presAssocID="{590E7772-AE5D-6A42-8F9B-2F75B370EC7D}" presName="space" presStyleCnt="0"/>
      <dgm:spPr/>
    </dgm:pt>
    <dgm:pt modelId="{869D1591-7128-1A4D-AAD5-0B2B9A126F72}" type="pres">
      <dgm:prSet presAssocID="{2A145CE9-33FC-F042-B14E-934E91BF8C9C}" presName="linV" presStyleCnt="0"/>
      <dgm:spPr/>
    </dgm:pt>
    <dgm:pt modelId="{78144C91-C5DE-D240-BB33-E892B9955B7B}" type="pres">
      <dgm:prSet presAssocID="{2A145CE9-33FC-F042-B14E-934E91BF8C9C}" presName="spVertical1" presStyleCnt="0"/>
      <dgm:spPr/>
    </dgm:pt>
    <dgm:pt modelId="{048641B1-1680-EF42-ADDC-E207E8EE26DA}" type="pres">
      <dgm:prSet presAssocID="{2A145CE9-33FC-F042-B14E-934E91BF8C9C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8524FB3-B3F7-1340-9D45-3370AD59C280}" type="pres">
      <dgm:prSet presAssocID="{2A145CE9-33FC-F042-B14E-934E91BF8C9C}" presName="spVertical2" presStyleCnt="0"/>
      <dgm:spPr/>
    </dgm:pt>
    <dgm:pt modelId="{F7A7561D-2CA1-B942-857C-6852BC1B37A0}" type="pres">
      <dgm:prSet presAssocID="{2A145CE9-33FC-F042-B14E-934E91BF8C9C}" presName="spVertical3" presStyleCnt="0"/>
      <dgm:spPr/>
    </dgm:pt>
    <dgm:pt modelId="{7D09D84E-AA3A-5C40-A8EA-99F4D3FE97C5}" type="pres">
      <dgm:prSet presAssocID="{F32ED604-BA87-AB40-90D1-05290D61E62B}" presName="space" presStyleCnt="0"/>
      <dgm:spPr/>
    </dgm:pt>
    <dgm:pt modelId="{C28296E7-BB5D-514A-A1E4-088413427CD5}" type="pres">
      <dgm:prSet presAssocID="{57637EB4-47C4-F34D-AB34-0E736B16F86C}" presName="linV" presStyleCnt="0"/>
      <dgm:spPr/>
    </dgm:pt>
    <dgm:pt modelId="{8D27BFBA-AA4B-6748-811F-D3633672767E}" type="pres">
      <dgm:prSet presAssocID="{57637EB4-47C4-F34D-AB34-0E736B16F86C}" presName="spVertical1" presStyleCnt="0"/>
      <dgm:spPr/>
    </dgm:pt>
    <dgm:pt modelId="{C9104551-2FE2-5645-B924-6ED9D3079EDA}" type="pres">
      <dgm:prSet presAssocID="{57637EB4-47C4-F34D-AB34-0E736B16F86C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12C7EBF-DCA0-F94A-B112-C5F05B1E7070}" type="pres">
      <dgm:prSet presAssocID="{57637EB4-47C4-F34D-AB34-0E736B16F86C}" presName="spVertical2" presStyleCnt="0"/>
      <dgm:spPr/>
    </dgm:pt>
    <dgm:pt modelId="{1D34B474-F645-F044-8A7B-7CE1F4C14B38}" type="pres">
      <dgm:prSet presAssocID="{57637EB4-47C4-F34D-AB34-0E736B16F86C}" presName="spVertical3" presStyleCnt="0"/>
      <dgm:spPr/>
    </dgm:pt>
    <dgm:pt modelId="{139F62CD-72A2-DC41-9298-DB4639952145}" type="pres">
      <dgm:prSet presAssocID="{17C503D4-9340-D24C-948E-1414E87543C3}" presName="space" presStyleCnt="0"/>
      <dgm:spPr/>
    </dgm:pt>
    <dgm:pt modelId="{BEA4021B-374E-D44B-A389-143FE3004146}" type="pres">
      <dgm:prSet presAssocID="{C491A333-64B4-F644-8BEA-27F0B84A8743}" presName="linV" presStyleCnt="0"/>
      <dgm:spPr/>
    </dgm:pt>
    <dgm:pt modelId="{B7498B16-C205-5747-B70F-F985A7FE80DA}" type="pres">
      <dgm:prSet presAssocID="{C491A333-64B4-F644-8BEA-27F0B84A8743}" presName="spVertical1" presStyleCnt="0"/>
      <dgm:spPr/>
    </dgm:pt>
    <dgm:pt modelId="{4FD67984-B459-3F48-975B-A0305F99029E}" type="pres">
      <dgm:prSet presAssocID="{C491A333-64B4-F644-8BEA-27F0B84A8743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98FF764-536F-264E-B6A6-44F5F51FD4D3}" type="pres">
      <dgm:prSet presAssocID="{C491A333-64B4-F644-8BEA-27F0B84A8743}" presName="spVertical2" presStyleCnt="0"/>
      <dgm:spPr/>
    </dgm:pt>
    <dgm:pt modelId="{17C16A33-2880-7447-845C-3873E1FDC10B}" type="pres">
      <dgm:prSet presAssocID="{C491A333-64B4-F644-8BEA-27F0B84A8743}" presName="spVertical3" presStyleCnt="0"/>
      <dgm:spPr/>
    </dgm:pt>
    <dgm:pt modelId="{1AD95A46-18F9-BC48-A4D3-5F2A244D1E59}" type="pres">
      <dgm:prSet presAssocID="{42417DE0-87CA-D142-8814-6090703AA353}" presName="padding2" presStyleCnt="0"/>
      <dgm:spPr/>
    </dgm:pt>
    <dgm:pt modelId="{632598A9-E619-E84C-9038-56663D422C75}" type="pres">
      <dgm:prSet presAssocID="{42417DE0-87CA-D142-8814-6090703AA353}" presName="negArrow" presStyleCnt="0"/>
      <dgm:spPr/>
    </dgm:pt>
    <dgm:pt modelId="{ACF10217-7DEA-F54A-A23D-3A0A32FDFC0D}" type="pres">
      <dgm:prSet presAssocID="{42417DE0-87CA-D142-8814-6090703AA353}" presName="backgroundArrow" presStyleLbl="node1" presStyleIdx="0" presStyleCnt="1"/>
      <dgm:spPr/>
    </dgm:pt>
  </dgm:ptLst>
  <dgm:cxnLst>
    <dgm:cxn modelId="{27EB610E-A7D3-6341-9D50-EC9402705E2E}" type="presOf" srcId="{C491A333-64B4-F644-8BEA-27F0B84A8743}" destId="{4FD67984-B459-3F48-975B-A0305F99029E}" srcOrd="0" destOrd="0" presId="urn:microsoft.com/office/officeart/2005/8/layout/hProcess3"/>
    <dgm:cxn modelId="{11808530-220B-8D4E-8453-916E582CDC97}" srcId="{42417DE0-87CA-D142-8814-6090703AA353}" destId="{A10F6541-26F2-B640-813D-C03BEA1DE9BA}" srcOrd="0" destOrd="0" parTransId="{99A83413-1AE2-6B4E-944C-E8197FF23076}" sibTransId="{590E7772-AE5D-6A42-8F9B-2F75B370EC7D}"/>
    <dgm:cxn modelId="{B5F86A5B-689A-BF4F-AC21-E4C93B16C35E}" type="presOf" srcId="{42417DE0-87CA-D142-8814-6090703AA353}" destId="{E2483BB0-A675-C541-A7E1-48FF29AC3A48}" srcOrd="0" destOrd="0" presId="urn:microsoft.com/office/officeart/2005/8/layout/hProcess3"/>
    <dgm:cxn modelId="{A30A24AC-5CA7-3A4C-BD34-B570B0F958AB}" type="presOf" srcId="{2A145CE9-33FC-F042-B14E-934E91BF8C9C}" destId="{048641B1-1680-EF42-ADDC-E207E8EE26DA}" srcOrd="0" destOrd="0" presId="urn:microsoft.com/office/officeart/2005/8/layout/hProcess3"/>
    <dgm:cxn modelId="{86B0B4BB-9292-B548-98AB-0BE8E9FBC70B}" srcId="{42417DE0-87CA-D142-8814-6090703AA353}" destId="{C491A333-64B4-F644-8BEA-27F0B84A8743}" srcOrd="3" destOrd="0" parTransId="{AE37455A-3B08-9146-A7A3-BB28D905A270}" sibTransId="{F0E4D5E9-C22D-5C42-B035-F48ED18CFB5D}"/>
    <dgm:cxn modelId="{CFC41BBD-4E8D-4E44-B0B4-070783D0DB35}" srcId="{42417DE0-87CA-D142-8814-6090703AA353}" destId="{57637EB4-47C4-F34D-AB34-0E736B16F86C}" srcOrd="2" destOrd="0" parTransId="{04ACF2CB-8D05-B944-B042-CC00239886CA}" sibTransId="{17C503D4-9340-D24C-948E-1414E87543C3}"/>
    <dgm:cxn modelId="{E0C1BCD9-8A3D-3548-AC71-567986D55775}" type="presOf" srcId="{57637EB4-47C4-F34D-AB34-0E736B16F86C}" destId="{C9104551-2FE2-5645-B924-6ED9D3079EDA}" srcOrd="0" destOrd="0" presId="urn:microsoft.com/office/officeart/2005/8/layout/hProcess3"/>
    <dgm:cxn modelId="{8430A7DF-0464-C443-845E-B34884E926B4}" srcId="{42417DE0-87CA-D142-8814-6090703AA353}" destId="{2A145CE9-33FC-F042-B14E-934E91BF8C9C}" srcOrd="1" destOrd="0" parTransId="{7D562D8E-367C-3843-B792-5C9EB74FC151}" sibTransId="{F32ED604-BA87-AB40-90D1-05290D61E62B}"/>
    <dgm:cxn modelId="{C6F1BAE9-402A-F747-9DB6-33C3A1D73DCC}" type="presOf" srcId="{A10F6541-26F2-B640-813D-C03BEA1DE9BA}" destId="{74CC9B23-9608-7541-BF82-D9C30FCD6520}" srcOrd="0" destOrd="0" presId="urn:microsoft.com/office/officeart/2005/8/layout/hProcess3"/>
    <dgm:cxn modelId="{B0AA42EC-DBDA-944A-A8A3-1B430474BC59}" type="presParOf" srcId="{E2483BB0-A675-C541-A7E1-48FF29AC3A48}" destId="{009B9DB9-3508-2C46-ADF9-6A282591EA7B}" srcOrd="0" destOrd="0" presId="urn:microsoft.com/office/officeart/2005/8/layout/hProcess3"/>
    <dgm:cxn modelId="{0CD3E368-1E4B-B14F-934E-439AEF7F0DCF}" type="presParOf" srcId="{E2483BB0-A675-C541-A7E1-48FF29AC3A48}" destId="{50960855-E68A-A344-8464-EAFC8D6EDBB4}" srcOrd="1" destOrd="0" presId="urn:microsoft.com/office/officeart/2005/8/layout/hProcess3"/>
    <dgm:cxn modelId="{A02E4D06-6EAB-264D-85A2-FBE7ED826F4F}" type="presParOf" srcId="{50960855-E68A-A344-8464-EAFC8D6EDBB4}" destId="{9F303D8A-4231-CC44-ADD9-29680C649D61}" srcOrd="0" destOrd="0" presId="urn:microsoft.com/office/officeart/2005/8/layout/hProcess3"/>
    <dgm:cxn modelId="{61C73B63-66A9-F84F-B600-01DB2825594D}" type="presParOf" srcId="{50960855-E68A-A344-8464-EAFC8D6EDBB4}" destId="{CE3B7C84-603F-9646-81A4-0D59C4CC6F9B}" srcOrd="1" destOrd="0" presId="urn:microsoft.com/office/officeart/2005/8/layout/hProcess3"/>
    <dgm:cxn modelId="{294C42FD-CB6C-0C43-8254-4DF6C0809416}" type="presParOf" srcId="{CE3B7C84-603F-9646-81A4-0D59C4CC6F9B}" destId="{23EEA3F1-C323-BB44-ACEA-D67DAA799A19}" srcOrd="0" destOrd="0" presId="urn:microsoft.com/office/officeart/2005/8/layout/hProcess3"/>
    <dgm:cxn modelId="{0C7561A5-A745-BD43-B34D-A864F9AC5DA8}" type="presParOf" srcId="{CE3B7C84-603F-9646-81A4-0D59C4CC6F9B}" destId="{74CC9B23-9608-7541-BF82-D9C30FCD6520}" srcOrd="1" destOrd="0" presId="urn:microsoft.com/office/officeart/2005/8/layout/hProcess3"/>
    <dgm:cxn modelId="{89E146B3-A20E-F144-B50E-79C7187BC7B7}" type="presParOf" srcId="{CE3B7C84-603F-9646-81A4-0D59C4CC6F9B}" destId="{7962066B-F35F-C644-AEBA-743354579ED7}" srcOrd="2" destOrd="0" presId="urn:microsoft.com/office/officeart/2005/8/layout/hProcess3"/>
    <dgm:cxn modelId="{2397115F-A6F6-8843-9AFB-3855EB672C22}" type="presParOf" srcId="{CE3B7C84-603F-9646-81A4-0D59C4CC6F9B}" destId="{6F436597-B3C3-544E-B4BE-243912AED240}" srcOrd="3" destOrd="0" presId="urn:microsoft.com/office/officeart/2005/8/layout/hProcess3"/>
    <dgm:cxn modelId="{1BFD5604-09DA-DE4F-98F4-B011EC251430}" type="presParOf" srcId="{50960855-E68A-A344-8464-EAFC8D6EDBB4}" destId="{C4BD971B-179E-1D4D-955E-7D4A223BDCCE}" srcOrd="2" destOrd="0" presId="urn:microsoft.com/office/officeart/2005/8/layout/hProcess3"/>
    <dgm:cxn modelId="{75E17CB7-A568-3749-BCE5-D06D5087920C}" type="presParOf" srcId="{50960855-E68A-A344-8464-EAFC8D6EDBB4}" destId="{869D1591-7128-1A4D-AAD5-0B2B9A126F72}" srcOrd="3" destOrd="0" presId="urn:microsoft.com/office/officeart/2005/8/layout/hProcess3"/>
    <dgm:cxn modelId="{1DBFE800-AFBF-9A49-A33C-7636DCA0784C}" type="presParOf" srcId="{869D1591-7128-1A4D-AAD5-0B2B9A126F72}" destId="{78144C91-C5DE-D240-BB33-E892B9955B7B}" srcOrd="0" destOrd="0" presId="urn:microsoft.com/office/officeart/2005/8/layout/hProcess3"/>
    <dgm:cxn modelId="{7A812FAD-C10F-ED49-AC18-AE9AE1051554}" type="presParOf" srcId="{869D1591-7128-1A4D-AAD5-0B2B9A126F72}" destId="{048641B1-1680-EF42-ADDC-E207E8EE26DA}" srcOrd="1" destOrd="0" presId="urn:microsoft.com/office/officeart/2005/8/layout/hProcess3"/>
    <dgm:cxn modelId="{E9CE80E8-F588-2E4A-AE12-6AB7F50AFE44}" type="presParOf" srcId="{869D1591-7128-1A4D-AAD5-0B2B9A126F72}" destId="{28524FB3-B3F7-1340-9D45-3370AD59C280}" srcOrd="2" destOrd="0" presId="urn:microsoft.com/office/officeart/2005/8/layout/hProcess3"/>
    <dgm:cxn modelId="{19786239-B180-8047-938A-BC7CD4E97CCE}" type="presParOf" srcId="{869D1591-7128-1A4D-AAD5-0B2B9A126F72}" destId="{F7A7561D-2CA1-B942-857C-6852BC1B37A0}" srcOrd="3" destOrd="0" presId="urn:microsoft.com/office/officeart/2005/8/layout/hProcess3"/>
    <dgm:cxn modelId="{186775C3-C511-084A-A227-7D1157EC6979}" type="presParOf" srcId="{50960855-E68A-A344-8464-EAFC8D6EDBB4}" destId="{7D09D84E-AA3A-5C40-A8EA-99F4D3FE97C5}" srcOrd="4" destOrd="0" presId="urn:microsoft.com/office/officeart/2005/8/layout/hProcess3"/>
    <dgm:cxn modelId="{BB5F20F7-03C1-8246-ABBA-F6E737C4A215}" type="presParOf" srcId="{50960855-E68A-A344-8464-EAFC8D6EDBB4}" destId="{C28296E7-BB5D-514A-A1E4-088413427CD5}" srcOrd="5" destOrd="0" presId="urn:microsoft.com/office/officeart/2005/8/layout/hProcess3"/>
    <dgm:cxn modelId="{1CD49949-0E21-EF44-9C2C-813B94EF0AB2}" type="presParOf" srcId="{C28296E7-BB5D-514A-A1E4-088413427CD5}" destId="{8D27BFBA-AA4B-6748-811F-D3633672767E}" srcOrd="0" destOrd="0" presId="urn:microsoft.com/office/officeart/2005/8/layout/hProcess3"/>
    <dgm:cxn modelId="{690FA575-79F3-2946-B634-A0DFFFC816A2}" type="presParOf" srcId="{C28296E7-BB5D-514A-A1E4-088413427CD5}" destId="{C9104551-2FE2-5645-B924-6ED9D3079EDA}" srcOrd="1" destOrd="0" presId="urn:microsoft.com/office/officeart/2005/8/layout/hProcess3"/>
    <dgm:cxn modelId="{DCD8EBD4-879B-124E-B962-C7B989204281}" type="presParOf" srcId="{C28296E7-BB5D-514A-A1E4-088413427CD5}" destId="{C12C7EBF-DCA0-F94A-B112-C5F05B1E7070}" srcOrd="2" destOrd="0" presId="urn:microsoft.com/office/officeart/2005/8/layout/hProcess3"/>
    <dgm:cxn modelId="{B7707262-E2BF-7942-BBF4-90D8F03F0FFA}" type="presParOf" srcId="{C28296E7-BB5D-514A-A1E4-088413427CD5}" destId="{1D34B474-F645-F044-8A7B-7CE1F4C14B38}" srcOrd="3" destOrd="0" presId="urn:microsoft.com/office/officeart/2005/8/layout/hProcess3"/>
    <dgm:cxn modelId="{4F1EF1F3-AE17-2D44-A7D5-100A8A5C5DA2}" type="presParOf" srcId="{50960855-E68A-A344-8464-EAFC8D6EDBB4}" destId="{139F62CD-72A2-DC41-9298-DB4639952145}" srcOrd="6" destOrd="0" presId="urn:microsoft.com/office/officeart/2005/8/layout/hProcess3"/>
    <dgm:cxn modelId="{F50F73A7-912D-8A41-AB0E-7D13A94619F0}" type="presParOf" srcId="{50960855-E68A-A344-8464-EAFC8D6EDBB4}" destId="{BEA4021B-374E-D44B-A389-143FE3004146}" srcOrd="7" destOrd="0" presId="urn:microsoft.com/office/officeart/2005/8/layout/hProcess3"/>
    <dgm:cxn modelId="{F603C27E-EE66-FE4D-B7A0-274BCBA92BAC}" type="presParOf" srcId="{BEA4021B-374E-D44B-A389-143FE3004146}" destId="{B7498B16-C205-5747-B70F-F985A7FE80DA}" srcOrd="0" destOrd="0" presId="urn:microsoft.com/office/officeart/2005/8/layout/hProcess3"/>
    <dgm:cxn modelId="{A96FB395-28BB-B848-B4E7-6B51BA3B2F2A}" type="presParOf" srcId="{BEA4021B-374E-D44B-A389-143FE3004146}" destId="{4FD67984-B459-3F48-975B-A0305F99029E}" srcOrd="1" destOrd="0" presId="urn:microsoft.com/office/officeart/2005/8/layout/hProcess3"/>
    <dgm:cxn modelId="{C67ECD2C-FAE0-2946-8D3C-1C163525267E}" type="presParOf" srcId="{BEA4021B-374E-D44B-A389-143FE3004146}" destId="{798FF764-536F-264E-B6A6-44F5F51FD4D3}" srcOrd="2" destOrd="0" presId="urn:microsoft.com/office/officeart/2005/8/layout/hProcess3"/>
    <dgm:cxn modelId="{2034558C-E433-734B-B200-98DE54D41868}" type="presParOf" srcId="{BEA4021B-374E-D44B-A389-143FE3004146}" destId="{17C16A33-2880-7447-845C-3873E1FDC10B}" srcOrd="3" destOrd="0" presId="urn:microsoft.com/office/officeart/2005/8/layout/hProcess3"/>
    <dgm:cxn modelId="{57DD45E4-EA96-0D43-86AE-006DD60D5A0E}" type="presParOf" srcId="{50960855-E68A-A344-8464-EAFC8D6EDBB4}" destId="{1AD95A46-18F9-BC48-A4D3-5F2A244D1E59}" srcOrd="8" destOrd="0" presId="urn:microsoft.com/office/officeart/2005/8/layout/hProcess3"/>
    <dgm:cxn modelId="{3532FB39-1495-D64F-9641-FBF0932413B5}" type="presParOf" srcId="{50960855-E68A-A344-8464-EAFC8D6EDBB4}" destId="{632598A9-E619-E84C-9038-56663D422C75}" srcOrd="9" destOrd="0" presId="urn:microsoft.com/office/officeart/2005/8/layout/hProcess3"/>
    <dgm:cxn modelId="{51BFE9C2-5A79-C548-87B8-AE17FCF06CE6}" type="presParOf" srcId="{50960855-E68A-A344-8464-EAFC8D6EDBB4}" destId="{ACF10217-7DEA-F54A-A23D-3A0A32FDFC0D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DB61D-B8F7-48B4-9B40-2B8B13966BF7}">
      <dsp:nvSpPr>
        <dsp:cNvPr id="0" name=""/>
        <dsp:cNvSpPr/>
      </dsp:nvSpPr>
      <dsp:spPr>
        <a:xfrm>
          <a:off x="4021086" y="578897"/>
          <a:ext cx="3862611" cy="386261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C2F58-38D9-4C1E-83BB-4D96A888D367}">
      <dsp:nvSpPr>
        <dsp:cNvPr id="0" name=""/>
        <dsp:cNvSpPr/>
      </dsp:nvSpPr>
      <dsp:spPr>
        <a:xfrm>
          <a:off x="4021086" y="578897"/>
          <a:ext cx="3862611" cy="386261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701F-43DA-4A91-8C94-9860E7390E09}">
      <dsp:nvSpPr>
        <dsp:cNvPr id="0" name=""/>
        <dsp:cNvSpPr/>
      </dsp:nvSpPr>
      <dsp:spPr>
        <a:xfrm>
          <a:off x="4021086" y="578897"/>
          <a:ext cx="3862611" cy="386261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1602A-2396-4095-A3DC-0DCD5B4AA87D}">
      <dsp:nvSpPr>
        <dsp:cNvPr id="0" name=""/>
        <dsp:cNvSpPr/>
      </dsp:nvSpPr>
      <dsp:spPr>
        <a:xfrm>
          <a:off x="4021086" y="578897"/>
          <a:ext cx="3862611" cy="386261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B6C2-F03D-4770-856A-272A3ED4B5C8}">
      <dsp:nvSpPr>
        <dsp:cNvPr id="0" name=""/>
        <dsp:cNvSpPr/>
      </dsp:nvSpPr>
      <dsp:spPr>
        <a:xfrm>
          <a:off x="5063021" y="1620832"/>
          <a:ext cx="1778742" cy="1778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Tema</a:t>
          </a:r>
        </a:p>
      </dsp:txBody>
      <dsp:txXfrm>
        <a:off x="5323512" y="1881323"/>
        <a:ext cx="1257760" cy="1257760"/>
      </dsp:txXfrm>
    </dsp:sp>
    <dsp:sp modelId="{E27ECC69-D33E-429F-B1EF-092575969919}">
      <dsp:nvSpPr>
        <dsp:cNvPr id="0" name=""/>
        <dsp:cNvSpPr/>
      </dsp:nvSpPr>
      <dsp:spPr>
        <a:xfrm>
          <a:off x="5329832" y="1162"/>
          <a:ext cx="1245119" cy="124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Revisão bibliográfica</a:t>
          </a:r>
        </a:p>
      </dsp:txBody>
      <dsp:txXfrm>
        <a:off x="5512175" y="183505"/>
        <a:ext cx="880433" cy="880433"/>
      </dsp:txXfrm>
    </dsp:sp>
    <dsp:sp modelId="{C302CF16-F225-4BCA-AB25-653C972D079C}">
      <dsp:nvSpPr>
        <dsp:cNvPr id="0" name=""/>
        <dsp:cNvSpPr/>
      </dsp:nvSpPr>
      <dsp:spPr>
        <a:xfrm>
          <a:off x="7216313" y="1887643"/>
          <a:ext cx="1245119" cy="124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Definir o problema de pesquisa</a:t>
          </a:r>
        </a:p>
      </dsp:txBody>
      <dsp:txXfrm>
        <a:off x="7398656" y="2069986"/>
        <a:ext cx="880433" cy="880433"/>
      </dsp:txXfrm>
    </dsp:sp>
    <dsp:sp modelId="{9FADAB90-EB17-4C8D-9E97-6DA1185BBA6E}">
      <dsp:nvSpPr>
        <dsp:cNvPr id="0" name=""/>
        <dsp:cNvSpPr/>
      </dsp:nvSpPr>
      <dsp:spPr>
        <a:xfrm>
          <a:off x="5329832" y="3774124"/>
          <a:ext cx="1245119" cy="124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Definir</a:t>
          </a:r>
          <a:r>
            <a:rPr lang="pt-BR" sz="1000" kern="1200" dirty="0"/>
            <a:t>/</a:t>
          </a:r>
          <a:r>
            <a:rPr lang="pt-BR" sz="1000" kern="1200"/>
            <a:t>redefinir objetivo </a:t>
          </a:r>
          <a:endParaRPr lang="pt-BR" sz="1000" kern="1200" dirty="0"/>
        </a:p>
      </dsp:txBody>
      <dsp:txXfrm>
        <a:off x="5512175" y="3956467"/>
        <a:ext cx="880433" cy="880433"/>
      </dsp:txXfrm>
    </dsp:sp>
    <dsp:sp modelId="{1BF3D0FE-F20D-4A53-9F08-359A37AB8AB5}">
      <dsp:nvSpPr>
        <dsp:cNvPr id="0" name=""/>
        <dsp:cNvSpPr/>
      </dsp:nvSpPr>
      <dsp:spPr>
        <a:xfrm>
          <a:off x="3443351" y="1887643"/>
          <a:ext cx="1245119" cy="124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Selecionar metodologia adequada</a:t>
          </a:r>
        </a:p>
      </dsp:txBody>
      <dsp:txXfrm>
        <a:off x="3625694" y="2069986"/>
        <a:ext cx="880433" cy="880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599B-EBEB-48B8-B759-75FF6D96C92D}">
      <dsp:nvSpPr>
        <dsp:cNvPr id="0" name=""/>
        <dsp:cNvSpPr/>
      </dsp:nvSpPr>
      <dsp:spPr>
        <a:xfrm>
          <a:off x="1411440" y="984216"/>
          <a:ext cx="3419611" cy="1709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Publicação</a:t>
          </a:r>
        </a:p>
      </dsp:txBody>
      <dsp:txXfrm>
        <a:off x="1461518" y="1034294"/>
        <a:ext cx="3319455" cy="1609649"/>
      </dsp:txXfrm>
    </dsp:sp>
    <dsp:sp modelId="{09AA672F-A10C-4C7B-82BA-224D33B13D12}">
      <dsp:nvSpPr>
        <dsp:cNvPr id="0" name=""/>
        <dsp:cNvSpPr/>
      </dsp:nvSpPr>
      <dsp:spPr>
        <a:xfrm rot="19457599">
          <a:off x="4672722" y="1305713"/>
          <a:ext cx="168450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84505" y="418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5472862" y="1305437"/>
        <a:ext cx="84225" cy="84225"/>
      </dsp:txXfrm>
    </dsp:sp>
    <dsp:sp modelId="{EF784468-FA1B-4C1F-B1C5-5339CAAE4AF5}">
      <dsp:nvSpPr>
        <dsp:cNvPr id="0" name=""/>
        <dsp:cNvSpPr/>
      </dsp:nvSpPr>
      <dsp:spPr>
        <a:xfrm>
          <a:off x="6198897" y="1077"/>
          <a:ext cx="3419611" cy="1709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Anais de conferência</a:t>
          </a:r>
        </a:p>
      </dsp:txBody>
      <dsp:txXfrm>
        <a:off x="6248975" y="51155"/>
        <a:ext cx="3319455" cy="1609649"/>
      </dsp:txXfrm>
    </dsp:sp>
    <dsp:sp modelId="{E22A23F1-ED78-46BB-A2FC-79661722C275}">
      <dsp:nvSpPr>
        <dsp:cNvPr id="0" name=""/>
        <dsp:cNvSpPr/>
      </dsp:nvSpPr>
      <dsp:spPr>
        <a:xfrm rot="2142401">
          <a:off x="4672722" y="2288852"/>
          <a:ext cx="168450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84505" y="418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5472862" y="2288575"/>
        <a:ext cx="84225" cy="84225"/>
      </dsp:txXfrm>
    </dsp:sp>
    <dsp:sp modelId="{FAC5C985-2CDB-491F-9425-595536C01252}">
      <dsp:nvSpPr>
        <dsp:cNvPr id="0" name=""/>
        <dsp:cNvSpPr/>
      </dsp:nvSpPr>
      <dsp:spPr>
        <a:xfrm>
          <a:off x="6198897" y="1967354"/>
          <a:ext cx="3419611" cy="1709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Periódicos indexados</a:t>
          </a:r>
        </a:p>
      </dsp:txBody>
      <dsp:txXfrm>
        <a:off x="6248975" y="2017432"/>
        <a:ext cx="3319455" cy="1609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9949D-4326-544D-A03E-01F4F1F53036}">
      <dsp:nvSpPr>
        <dsp:cNvPr id="0" name=""/>
        <dsp:cNvSpPr/>
      </dsp:nvSpPr>
      <dsp:spPr>
        <a:xfrm>
          <a:off x="2542161" y="654699"/>
          <a:ext cx="4381871" cy="438187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A5DC5-7D3E-DE4F-8464-EAC39FAF5F49}">
      <dsp:nvSpPr>
        <dsp:cNvPr id="0" name=""/>
        <dsp:cNvSpPr/>
      </dsp:nvSpPr>
      <dsp:spPr>
        <a:xfrm>
          <a:off x="2542161" y="654699"/>
          <a:ext cx="4381871" cy="438187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B8C68F-0171-C14C-80D9-4DDA54767701}">
      <dsp:nvSpPr>
        <dsp:cNvPr id="0" name=""/>
        <dsp:cNvSpPr/>
      </dsp:nvSpPr>
      <dsp:spPr>
        <a:xfrm>
          <a:off x="2542161" y="654699"/>
          <a:ext cx="4381871" cy="438187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186E5-669F-C440-9ED0-B2142FB5EDE4}">
      <dsp:nvSpPr>
        <dsp:cNvPr id="0" name=""/>
        <dsp:cNvSpPr/>
      </dsp:nvSpPr>
      <dsp:spPr>
        <a:xfrm>
          <a:off x="3725465" y="1838003"/>
          <a:ext cx="2015263" cy="2015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 err="1"/>
            <a:t>Bibliometria</a:t>
          </a:r>
          <a:endParaRPr lang="pt-BR" sz="2200" kern="1200" dirty="0"/>
        </a:p>
      </dsp:txBody>
      <dsp:txXfrm>
        <a:off x="4020593" y="2133131"/>
        <a:ext cx="1425007" cy="1425007"/>
      </dsp:txXfrm>
    </dsp:sp>
    <dsp:sp modelId="{0048E192-1957-734A-B672-2B8E2A36B314}">
      <dsp:nvSpPr>
        <dsp:cNvPr id="0" name=""/>
        <dsp:cNvSpPr/>
      </dsp:nvSpPr>
      <dsp:spPr>
        <a:xfrm>
          <a:off x="4027754" y="142"/>
          <a:ext cx="1410684" cy="1410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 que foi produzido?</a:t>
          </a:r>
        </a:p>
      </dsp:txBody>
      <dsp:txXfrm>
        <a:off x="4234344" y="206732"/>
        <a:ext cx="997504" cy="997504"/>
      </dsp:txXfrm>
    </dsp:sp>
    <dsp:sp modelId="{2FC85E42-E33D-DA4F-B9F8-33FD2F2430D8}">
      <dsp:nvSpPr>
        <dsp:cNvPr id="0" name=""/>
        <dsp:cNvSpPr/>
      </dsp:nvSpPr>
      <dsp:spPr>
        <a:xfrm>
          <a:off x="5881179" y="3210368"/>
          <a:ext cx="1410684" cy="1410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Quem utilizou?</a:t>
          </a:r>
        </a:p>
      </dsp:txBody>
      <dsp:txXfrm>
        <a:off x="6087769" y="3416958"/>
        <a:ext cx="997504" cy="997504"/>
      </dsp:txXfrm>
    </dsp:sp>
    <dsp:sp modelId="{8673D87A-B1E4-684F-89D0-122D569B6405}">
      <dsp:nvSpPr>
        <dsp:cNvPr id="0" name=""/>
        <dsp:cNvSpPr/>
      </dsp:nvSpPr>
      <dsp:spPr>
        <a:xfrm>
          <a:off x="2174329" y="3210368"/>
          <a:ext cx="1410684" cy="1410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Quem e onde foi publicado?</a:t>
          </a:r>
        </a:p>
      </dsp:txBody>
      <dsp:txXfrm>
        <a:off x="2380919" y="3416958"/>
        <a:ext cx="997504" cy="997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10217-7DEA-F54A-A23D-3A0A32FDFC0D}">
      <dsp:nvSpPr>
        <dsp:cNvPr id="0" name=""/>
        <dsp:cNvSpPr/>
      </dsp:nvSpPr>
      <dsp:spPr>
        <a:xfrm>
          <a:off x="0" y="983607"/>
          <a:ext cx="8229600" cy="2658394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67984-B459-3F48-975B-A0305F99029E}">
      <dsp:nvSpPr>
        <dsp:cNvPr id="0" name=""/>
        <dsp:cNvSpPr/>
      </dsp:nvSpPr>
      <dsp:spPr>
        <a:xfrm>
          <a:off x="5939938" y="1648205"/>
          <a:ext cx="1466701" cy="132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</a:rPr>
            <a:t>Impacto/citação</a:t>
          </a:r>
        </a:p>
      </dsp:txBody>
      <dsp:txXfrm>
        <a:off x="5939938" y="1648205"/>
        <a:ext cx="1466701" cy="1329197"/>
      </dsp:txXfrm>
    </dsp:sp>
    <dsp:sp modelId="{C9104551-2FE2-5645-B924-6ED9D3079EDA}">
      <dsp:nvSpPr>
        <dsp:cNvPr id="0" name=""/>
        <dsp:cNvSpPr/>
      </dsp:nvSpPr>
      <dsp:spPr>
        <a:xfrm>
          <a:off x="4179897" y="1648205"/>
          <a:ext cx="1466701" cy="132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</a:rPr>
            <a:t>Publicação em revista internacional de qualidade</a:t>
          </a:r>
        </a:p>
      </dsp:txBody>
      <dsp:txXfrm>
        <a:off x="4179897" y="1648205"/>
        <a:ext cx="1466701" cy="1329197"/>
      </dsp:txXfrm>
    </dsp:sp>
    <dsp:sp modelId="{048641B1-1680-EF42-ADDC-E207E8EE26DA}">
      <dsp:nvSpPr>
        <dsp:cNvPr id="0" name=""/>
        <dsp:cNvSpPr/>
      </dsp:nvSpPr>
      <dsp:spPr>
        <a:xfrm>
          <a:off x="2419856" y="1648205"/>
          <a:ext cx="1466701" cy="132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</a:rPr>
            <a:t>Publicação indexada</a:t>
          </a:r>
        </a:p>
      </dsp:txBody>
      <dsp:txXfrm>
        <a:off x="2419856" y="1648205"/>
        <a:ext cx="1466701" cy="1329197"/>
      </dsp:txXfrm>
    </dsp:sp>
    <dsp:sp modelId="{74CC9B23-9608-7541-BF82-D9C30FCD6520}">
      <dsp:nvSpPr>
        <dsp:cNvPr id="0" name=""/>
        <dsp:cNvSpPr/>
      </dsp:nvSpPr>
      <dsp:spPr>
        <a:xfrm>
          <a:off x="659814" y="1648205"/>
          <a:ext cx="1466701" cy="132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</a:rPr>
            <a:t>Publicação</a:t>
          </a:r>
        </a:p>
      </dsp:txBody>
      <dsp:txXfrm>
        <a:off x="659814" y="1648205"/>
        <a:ext cx="1466701" cy="1329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0C7B0-9317-4547-9F38-1121A88D7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</a:rPr>
              <a:t>Caminhos para a pesquisa científica e o uso da </a:t>
            </a:r>
            <a:r>
              <a:rPr lang="pt-BR" sz="3300" dirty="0" err="1">
                <a:solidFill>
                  <a:schemeClr val="bg1"/>
                </a:solidFill>
              </a:rPr>
              <a:t>bibliometria</a:t>
            </a:r>
            <a:endParaRPr lang="pt-BR" sz="33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5DB260-42FE-4340-A76B-D87A8A93D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 dirty="0">
                <a:solidFill>
                  <a:schemeClr val="bg2"/>
                </a:solidFill>
              </a:rPr>
              <a:t>Fabio Gomes Rocha</a:t>
            </a:r>
          </a:p>
          <a:p>
            <a:r>
              <a:rPr lang="pt-BR" sz="1100" dirty="0">
                <a:solidFill>
                  <a:schemeClr val="bg2"/>
                </a:solidFill>
              </a:rPr>
              <a:t>Palestra baseada no material do Prof.  Dr.  Alejandro C. </a:t>
            </a:r>
            <a:r>
              <a:rPr lang="pt-BR" sz="1100">
                <a:solidFill>
                  <a:schemeClr val="bg2"/>
                </a:solidFill>
              </a:rPr>
              <a:t>Frery</a:t>
            </a:r>
            <a:endParaRPr lang="pt-BR" sz="1100" dirty="0">
              <a:solidFill>
                <a:schemeClr val="bg2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6AE2FE-036E-44DB-8A9A-8E3261C9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A441F7-D4A1-4058-BBE3-681F9F2C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3" y="723899"/>
            <a:ext cx="9770305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5CC4F1-564F-4640-BF4B-CD126D01F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0431" t="16055" r="20576" b="12214"/>
          <a:stretch/>
        </p:blipFill>
        <p:spPr>
          <a:xfrm>
            <a:off x="325179" y="1009650"/>
            <a:ext cx="7617691" cy="52101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5C7F04-73B2-4C3D-A4D4-4D9FF046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CICLO DA PRODUÇÃO DA CIÊNCIA</a:t>
            </a:r>
          </a:p>
        </p:txBody>
      </p:sp>
    </p:spTree>
    <p:extLst>
      <p:ext uri="{BB962C8B-B14F-4D97-AF65-F5344CB8AC3E}">
        <p14:creationId xmlns:p14="http://schemas.microsoft.com/office/powerpoint/2010/main" val="99584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8DF1-4BCC-4CA5-83E2-AA55DBEC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é científico se...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FD7A4A-C209-48CD-A82A-349D41B1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ele avança a fronteira do que se sabe,</a:t>
            </a:r>
          </a:p>
          <a:p>
            <a:r>
              <a:rPr lang="pt-BR" sz="2800" dirty="0"/>
              <a:t>ele foi produzido, relatado e publicado de acordo com “as regras do jogo”:</a:t>
            </a:r>
          </a:p>
          <a:p>
            <a:pPr lvl="1"/>
            <a:r>
              <a:rPr lang="pt-BR" sz="2400" dirty="0"/>
              <a:t>precisa ser reprodutível e objetivo, </a:t>
            </a:r>
          </a:p>
          <a:p>
            <a:pPr lvl="1"/>
            <a:r>
              <a:rPr lang="pt-BR" sz="2400" dirty="0"/>
              <a:t>precisa ser “universalizado”.</a:t>
            </a:r>
          </a:p>
          <a:p>
            <a:r>
              <a:rPr lang="pt-BR" sz="2800" dirty="0"/>
              <a:t>ele foi “assimilado” pela comunidade.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41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E12EB-8E32-458A-BCA9-82772909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pesquisa deve 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D90B2-40DF-4AC0-86C5-9D9D710C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Johnson(2011) aponta que uma pesquisa excelente deve possuir:</a:t>
            </a:r>
          </a:p>
          <a:p>
            <a:pPr lvl="1"/>
            <a:r>
              <a:rPr lang="pt-BR" sz="2400" dirty="0"/>
              <a:t>Hipóteses/objetivos bem planejados e definidos;</a:t>
            </a:r>
          </a:p>
          <a:p>
            <a:pPr lvl="1"/>
            <a:r>
              <a:rPr lang="pt-BR" sz="2400" dirty="0"/>
              <a:t>Uma coleta de dados e experimentação técnica abrangentes e precisas;</a:t>
            </a:r>
          </a:p>
          <a:p>
            <a:pPr lvl="1"/>
            <a:r>
              <a:rPr lang="pt-BR" sz="2400" dirty="0"/>
              <a:t>Análise e interpretação objetiva de dados;</a:t>
            </a:r>
          </a:p>
          <a:p>
            <a:pPr lvl="1"/>
            <a:r>
              <a:rPr lang="pt-BR" sz="2400" dirty="0"/>
              <a:t>Resultados inovadores amplamente aceitos por, pelo menos, a comunidade específica da área de pesquisa.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9508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36A8A-6BCB-489F-B16D-5E6F7E07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/>
              <a:t>Assim...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891E6A-3147-4451-921C-20D803ED3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8" r="16876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A969EF-1E76-4D85-A942-78922841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pt-BR" sz="2400" dirty="0"/>
              <a:t>Pesquisa sem </a:t>
            </a:r>
            <a:r>
              <a:rPr lang="pt-BR" sz="2400" dirty="0">
                <a:solidFill>
                  <a:srgbClr val="FF0000"/>
                </a:solidFill>
              </a:rPr>
              <a:t>originalidade</a:t>
            </a:r>
            <a:r>
              <a:rPr lang="pt-BR" sz="2400" dirty="0"/>
              <a:t> não é pesquisa científica</a:t>
            </a:r>
          </a:p>
          <a:p>
            <a:r>
              <a:rPr lang="pt-BR" sz="2400" dirty="0"/>
              <a:t>Pesquisa sem </a:t>
            </a:r>
            <a:r>
              <a:rPr lang="pt-BR" sz="2400" dirty="0">
                <a:solidFill>
                  <a:srgbClr val="FF0000"/>
                </a:solidFill>
              </a:rPr>
              <a:t>método</a:t>
            </a:r>
            <a:r>
              <a:rPr lang="pt-BR" sz="2400" dirty="0"/>
              <a:t> não é pesquisa científica</a:t>
            </a:r>
          </a:p>
          <a:p>
            <a:r>
              <a:rPr lang="pt-BR" sz="2400" dirty="0"/>
              <a:t>Pesquisa sem </a:t>
            </a:r>
            <a:r>
              <a:rPr lang="pt-BR" sz="2400" dirty="0">
                <a:solidFill>
                  <a:srgbClr val="FF0000"/>
                </a:solidFill>
              </a:rPr>
              <a:t>base empírica </a:t>
            </a:r>
            <a:r>
              <a:rPr lang="pt-BR" sz="2400" dirty="0"/>
              <a:t>não é pesquisa científica</a:t>
            </a:r>
          </a:p>
          <a:p>
            <a:r>
              <a:rPr lang="pt-BR" sz="2400" dirty="0"/>
              <a:t>Pesquisa que não foi </a:t>
            </a:r>
            <a:r>
              <a:rPr lang="pt-BR" sz="2400" dirty="0">
                <a:solidFill>
                  <a:srgbClr val="FF0000"/>
                </a:solidFill>
              </a:rPr>
              <a:t>publicada</a:t>
            </a:r>
            <a:r>
              <a:rPr lang="pt-BR" sz="2400" dirty="0"/>
              <a:t> em veículos de impacto não é pesquisa científica</a:t>
            </a:r>
          </a:p>
        </p:txBody>
      </p:sp>
    </p:spTree>
    <p:extLst>
      <p:ext uri="{BB962C8B-B14F-4D97-AF65-F5344CB8AC3E}">
        <p14:creationId xmlns:p14="http://schemas.microsoft.com/office/powerpoint/2010/main" val="136365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uFillTx/>
              </a:rPr>
              <a:t>O </a:t>
            </a:r>
            <a:r>
              <a:rPr lang="en-US" dirty="0" err="1">
                <a:uFillTx/>
              </a:rPr>
              <a:t>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são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veículos</a:t>
            </a:r>
            <a:r>
              <a:rPr lang="en-US" dirty="0">
                <a:uFillTx/>
              </a:rPr>
              <a:t> de </a:t>
            </a:r>
            <a:r>
              <a:rPr lang="en-US" dirty="0" err="1">
                <a:uFillTx/>
              </a:rPr>
              <a:t>impacto</a:t>
            </a:r>
            <a:r>
              <a:rPr lang="en-US" dirty="0">
                <a:uFillTx/>
              </a:rPr>
              <a:t>? </a:t>
            </a:r>
            <a:endParaRPr lang="pt-BR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11245362" cy="4803593"/>
          </a:xfrm>
        </p:spPr>
        <p:txBody>
          <a:bodyPr>
            <a:normAutofit/>
          </a:bodyPr>
          <a:lstStyle/>
          <a:p>
            <a:r>
              <a:rPr lang="en-US" sz="2400" dirty="0" err="1">
                <a:uFillTx/>
              </a:rPr>
              <a:t>Quanto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maior</a:t>
            </a:r>
            <a:r>
              <a:rPr lang="en-US" sz="2400" dirty="0">
                <a:uFillTx/>
              </a:rPr>
              <a:t> o </a:t>
            </a:r>
            <a:r>
              <a:rPr lang="en-US" sz="2400" dirty="0" err="1">
                <a:uFillTx/>
              </a:rPr>
              <a:t>impacto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pretendido</a:t>
            </a:r>
            <a:r>
              <a:rPr lang="en-US" sz="2400" dirty="0">
                <a:uFillTx/>
              </a:rPr>
              <a:t>, </a:t>
            </a:r>
            <a:r>
              <a:rPr lang="en-US" sz="2400" dirty="0" err="1">
                <a:uFillTx/>
              </a:rPr>
              <a:t>melhor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deverá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ser</a:t>
            </a:r>
            <a:r>
              <a:rPr lang="en-US" sz="2400" dirty="0">
                <a:uFillTx/>
              </a:rPr>
              <a:t> o </a:t>
            </a:r>
            <a:r>
              <a:rPr lang="en-US" sz="2400" dirty="0" err="1">
                <a:uFillTx/>
              </a:rPr>
              <a:t>veículo</a:t>
            </a:r>
            <a:r>
              <a:rPr lang="en-US" sz="2400" dirty="0">
                <a:uFillTx/>
              </a:rPr>
              <a:t>. “</a:t>
            </a:r>
            <a:r>
              <a:rPr lang="en-US" sz="2400" dirty="0" err="1">
                <a:solidFill>
                  <a:srgbClr val="FF0000"/>
                </a:solidFill>
                <a:uFillTx/>
              </a:rPr>
              <a:t>Melhor</a:t>
            </a:r>
            <a:r>
              <a:rPr lang="en-US" sz="2400" dirty="0">
                <a:uFillTx/>
              </a:rPr>
              <a:t>” </a:t>
            </a:r>
            <a:r>
              <a:rPr lang="en-US" sz="2400" dirty="0" err="1">
                <a:uFillTx/>
              </a:rPr>
              <a:t>deve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ser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entendido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como</a:t>
            </a:r>
            <a:r>
              <a:rPr lang="en-US" sz="2400" dirty="0">
                <a:uFillTx/>
              </a:rPr>
              <a:t>:</a:t>
            </a:r>
            <a:endParaRPr lang="pt-BR" sz="2400" dirty="0">
              <a:uFillTx/>
            </a:endParaRPr>
          </a:p>
          <a:p>
            <a:pPr lvl="1"/>
            <a:r>
              <a:rPr lang="en-US" sz="2000" dirty="0" err="1">
                <a:uFillTx/>
              </a:rPr>
              <a:t>Mais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internacional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na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sua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composição</a:t>
            </a:r>
            <a:r>
              <a:rPr lang="en-US" sz="2000" dirty="0">
                <a:uFillTx/>
              </a:rPr>
              <a:t> editorial, no </a:t>
            </a:r>
            <a:r>
              <a:rPr lang="en-US" sz="2000" dirty="0" err="1">
                <a:uFillTx/>
              </a:rPr>
              <a:t>seu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conteúdo</a:t>
            </a:r>
            <a:r>
              <a:rPr lang="en-US" sz="2000" dirty="0">
                <a:uFillTx/>
              </a:rPr>
              <a:t> e </a:t>
            </a:r>
            <a:r>
              <a:rPr lang="en-US" sz="2000" dirty="0" err="1">
                <a:uFillTx/>
              </a:rPr>
              <a:t>na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sua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divulgação</a:t>
            </a:r>
            <a:r>
              <a:rPr lang="en-US" sz="2000" dirty="0">
                <a:uFillTx/>
              </a:rPr>
              <a:t> </a:t>
            </a:r>
            <a:endParaRPr lang="pt-BR" sz="2000" dirty="0">
              <a:uFillTx/>
            </a:endParaRPr>
          </a:p>
          <a:p>
            <a:pPr lvl="1"/>
            <a:r>
              <a:rPr lang="en-US" sz="2000" dirty="0" err="1">
                <a:uFillTx/>
              </a:rPr>
              <a:t>Mais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validado</a:t>
            </a:r>
            <a:r>
              <a:rPr lang="en-US" sz="2000" dirty="0">
                <a:uFillTx/>
              </a:rPr>
              <a:t> </a:t>
            </a:r>
            <a:endParaRPr lang="pt-BR" sz="2000" dirty="0">
              <a:uFillTx/>
            </a:endParaRPr>
          </a:p>
          <a:p>
            <a:pPr lvl="1"/>
            <a:r>
              <a:rPr lang="en-US" sz="2000" dirty="0" err="1">
                <a:uFillTx/>
              </a:rPr>
              <a:t>Mais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perene</a:t>
            </a:r>
            <a:r>
              <a:rPr lang="en-US" sz="2000" dirty="0">
                <a:uFillTx/>
              </a:rPr>
              <a:t> </a:t>
            </a:r>
            <a:endParaRPr lang="pt-BR" sz="2000" dirty="0">
              <a:uFillTx/>
            </a:endParaRPr>
          </a:p>
          <a:p>
            <a:pPr lvl="1"/>
            <a:r>
              <a:rPr lang="en-US" sz="2000" dirty="0" err="1">
                <a:uFillTx/>
              </a:rPr>
              <a:t>Mais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visível</a:t>
            </a:r>
            <a:r>
              <a:rPr lang="en-US" sz="2000" dirty="0">
                <a:uFillTx/>
              </a:rPr>
              <a:t> e </a:t>
            </a:r>
            <a:r>
              <a:rPr lang="en-US" sz="2000" dirty="0" err="1">
                <a:uFillTx/>
              </a:rPr>
              <a:t>facilmente</a:t>
            </a:r>
            <a:r>
              <a:rPr lang="en-US" sz="2000" dirty="0">
                <a:uFillTx/>
              </a:rPr>
              <a:t> </a:t>
            </a:r>
            <a:r>
              <a:rPr lang="en-US" sz="2000" dirty="0" err="1">
                <a:uFillTx/>
              </a:rPr>
              <a:t>acessível</a:t>
            </a:r>
            <a:r>
              <a:rPr lang="en-US" sz="2000" dirty="0">
                <a:uFillTx/>
              </a:rPr>
              <a:t> </a:t>
            </a:r>
            <a:endParaRPr lang="pt-BR" sz="2000" dirty="0"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9C395-76F9-4BEB-BFDA-3569AF90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Publicação científica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5B0D2C6-6B2C-4349-8B2C-A72778B7D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3041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5A7A7318-21B7-47E8-B4B7-C82D868FD733}"/>
              </a:ext>
            </a:extLst>
          </p:cNvPr>
          <p:cNvSpPr/>
          <p:nvPr/>
        </p:nvSpPr>
        <p:spPr>
          <a:xfrm>
            <a:off x="2244969" y="6174657"/>
            <a:ext cx="770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Não é uma contribuição para o campo se ninguém souber ou puder usá-lo</a:t>
            </a:r>
          </a:p>
        </p:txBody>
      </p:sp>
    </p:spTree>
    <p:extLst>
      <p:ext uri="{BB962C8B-B14F-4D97-AF65-F5344CB8AC3E}">
        <p14:creationId xmlns:p14="http://schemas.microsoft.com/office/powerpoint/2010/main" val="263691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730AF-280F-4FE3-BA39-294EB308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09E0A-80D8-4587-8185-B9EA34EB6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conferências científicas oferecem um local para discussão de novas ideias;</a:t>
            </a:r>
          </a:p>
          <a:p>
            <a:r>
              <a:rPr lang="pt-BR" dirty="0"/>
              <a:t>A seleção é relativamente rápido;</a:t>
            </a:r>
          </a:p>
          <a:p>
            <a:r>
              <a:rPr lang="pt-BR" dirty="0"/>
              <a:t>Há limitações de espaço;</a:t>
            </a:r>
          </a:p>
          <a:p>
            <a:r>
              <a:rPr lang="pt-BR" dirty="0"/>
              <a:t>As publicações são tipicamente condicionadas ao pagamento da inscrição e da apresentação do trabalho;</a:t>
            </a:r>
          </a:p>
          <a:p>
            <a:r>
              <a:rPr lang="pt-BR" dirty="0"/>
              <a:t>Faz parte do capital social do pesquisador.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72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730AF-280F-4FE3-BA39-294EB308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Periódicos indexados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09E0A-80D8-4587-8185-B9EA34EB6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São uma </a:t>
            </a:r>
            <a:r>
              <a:rPr lang="pt-BR" sz="2000" dirty="0">
                <a:solidFill>
                  <a:srgbClr val="FF0000"/>
                </a:solidFill>
              </a:rPr>
              <a:t>tradição</a:t>
            </a:r>
            <a:r>
              <a:rPr lang="pt-BR" sz="2000" dirty="0"/>
              <a:t> de mais de 350 anos (o periódico francês </a:t>
            </a:r>
            <a:r>
              <a:rPr lang="pt-BR" sz="2000" i="1" dirty="0" err="1"/>
              <a:t>Journal</a:t>
            </a:r>
            <a:r>
              <a:rPr lang="pt-BR" sz="2000" i="1" dirty="0"/>
              <a:t> </a:t>
            </a:r>
            <a:r>
              <a:rPr lang="pt-BR" sz="2000" i="1" dirty="0" err="1"/>
              <a:t>des</a:t>
            </a:r>
            <a:r>
              <a:rPr lang="pt-BR" sz="2000" i="1" dirty="0"/>
              <a:t> </a:t>
            </a:r>
            <a:r>
              <a:rPr lang="pt-BR" sz="2000" i="1" dirty="0" err="1"/>
              <a:t>Savants</a:t>
            </a:r>
            <a:r>
              <a:rPr lang="pt-BR" sz="2000" dirty="0"/>
              <a:t> e o inglês </a:t>
            </a:r>
            <a:r>
              <a:rPr lang="pt-BR" sz="2000" i="1" dirty="0" err="1"/>
              <a:t>Philosophical</a:t>
            </a:r>
            <a:r>
              <a:rPr lang="pt-BR" sz="2000" i="1" dirty="0"/>
              <a:t> </a:t>
            </a:r>
            <a:r>
              <a:rPr lang="pt-BR" sz="2000" i="1" dirty="0" err="1"/>
              <a:t>Transactions</a:t>
            </a:r>
            <a:r>
              <a:rPr lang="pt-BR" sz="2000" dirty="0"/>
              <a:t> iniciaram suas atividades em 1665);</a:t>
            </a:r>
          </a:p>
          <a:p>
            <a:r>
              <a:rPr lang="pt-BR" sz="2000" dirty="0"/>
              <a:t>Oferecem um meio ímpar para </a:t>
            </a:r>
            <a:r>
              <a:rPr lang="pt-BR" sz="2000" dirty="0">
                <a:solidFill>
                  <a:srgbClr val="FF0000"/>
                </a:solidFill>
              </a:rPr>
              <a:t>divulgação</a:t>
            </a:r>
            <a:r>
              <a:rPr lang="pt-BR" sz="2000" dirty="0"/>
              <a:t> de novas ideias;</a:t>
            </a:r>
          </a:p>
          <a:p>
            <a:r>
              <a:rPr lang="pt-BR" sz="2000" dirty="0"/>
              <a:t>São a </a:t>
            </a:r>
            <a:r>
              <a:rPr lang="pt-BR" sz="2000" dirty="0">
                <a:solidFill>
                  <a:srgbClr val="FF0000"/>
                </a:solidFill>
              </a:rPr>
              <a:t>memória</a:t>
            </a:r>
            <a:r>
              <a:rPr lang="pt-BR" sz="2000" dirty="0"/>
              <a:t> da pesquisa científica;</a:t>
            </a:r>
          </a:p>
          <a:p>
            <a:r>
              <a:rPr lang="pt-BR" sz="2000" dirty="0"/>
              <a:t>Possui </a:t>
            </a:r>
            <a:r>
              <a:rPr lang="pt-BR" sz="2000" dirty="0">
                <a:solidFill>
                  <a:srgbClr val="FF0000"/>
                </a:solidFill>
              </a:rPr>
              <a:t>seleção criteriosa</a:t>
            </a:r>
            <a:r>
              <a:rPr lang="pt-BR" sz="2000" dirty="0"/>
              <a:t>, podendo demorar para concluir a avaliação do trabalho;</a:t>
            </a:r>
          </a:p>
          <a:p>
            <a:r>
              <a:rPr lang="pt-BR" sz="2000" dirty="0"/>
              <a:t>Alguns </a:t>
            </a:r>
            <a:r>
              <a:rPr lang="pt-BR" sz="2000" dirty="0">
                <a:solidFill>
                  <a:srgbClr val="FF0000"/>
                </a:solidFill>
              </a:rPr>
              <a:t>não possuem limitação </a:t>
            </a:r>
            <a:r>
              <a:rPr lang="pt-BR" sz="2000" dirty="0"/>
              <a:t>de espaço.</a:t>
            </a:r>
          </a:p>
        </p:txBody>
      </p:sp>
    </p:spTree>
    <p:extLst>
      <p:ext uri="{BB962C8B-B14F-4D97-AF65-F5344CB8AC3E}">
        <p14:creationId xmlns:p14="http://schemas.microsoft.com/office/powerpoint/2010/main" val="325975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ED00E-88EB-4C7B-9BEC-F6E0F00F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Produção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A523D-78A7-4AD5-88CC-B63C2C61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Todo trabalho científico precisa de uma boa revisão bibliográfica, preferencialmente empregando os conceitos da </a:t>
            </a:r>
            <a:r>
              <a:rPr lang="pt-BR" sz="2800" dirty="0" err="1"/>
              <a:t>bibliometria</a:t>
            </a:r>
            <a:r>
              <a:rPr lang="pt-BR" sz="2800" dirty="0"/>
              <a:t> para a análise.</a:t>
            </a:r>
          </a:p>
          <a:p>
            <a:pPr marL="0" indent="0" algn="ctr">
              <a:buNone/>
            </a:pPr>
            <a:r>
              <a:rPr lang="en-US" sz="2800" dirty="0"/>
              <a:t>A </a:t>
            </a:r>
            <a:r>
              <a:rPr lang="en-US" sz="2800" dirty="0" err="1"/>
              <a:t>bibliometria</a:t>
            </a:r>
            <a:r>
              <a:rPr lang="en-US" sz="2800" dirty="0"/>
              <a:t> é um campo das </a:t>
            </a:r>
            <a:r>
              <a:rPr lang="en-US" sz="2800" dirty="0" err="1"/>
              <a:t>áreas</a:t>
            </a:r>
            <a:r>
              <a:rPr lang="en-US" sz="2800" dirty="0"/>
              <a:t> de </a:t>
            </a:r>
            <a:r>
              <a:rPr lang="en-US" sz="2800" dirty="0" err="1"/>
              <a:t>biblioteconomia</a:t>
            </a:r>
            <a:r>
              <a:rPr lang="en-US" sz="2800" dirty="0"/>
              <a:t> e </a:t>
            </a:r>
            <a:r>
              <a:rPr lang="en-US" sz="2800" dirty="0" err="1"/>
              <a:t>ciência</a:t>
            </a:r>
            <a:r>
              <a:rPr lang="en-US" sz="2800" dirty="0"/>
              <a:t> da </a:t>
            </a:r>
            <a:r>
              <a:rPr lang="en-US" sz="2800" dirty="0" err="1"/>
              <a:t>informação</a:t>
            </a:r>
            <a:r>
              <a:rPr lang="en-US" sz="2800" dirty="0"/>
              <a:t> que </a:t>
            </a:r>
            <a:r>
              <a:rPr lang="en-US" sz="2800" dirty="0" err="1"/>
              <a:t>aplica</a:t>
            </a:r>
            <a:r>
              <a:rPr lang="en-US" sz="2800" dirty="0"/>
              <a:t> </a:t>
            </a:r>
            <a:r>
              <a:rPr lang="en-US" sz="2800" dirty="0" err="1"/>
              <a:t>métodos</a:t>
            </a:r>
            <a:r>
              <a:rPr lang="en-US" sz="2800" dirty="0"/>
              <a:t> </a:t>
            </a:r>
            <a:r>
              <a:rPr lang="en-US" sz="2800" dirty="0" err="1"/>
              <a:t>estatísticos</a:t>
            </a:r>
            <a:r>
              <a:rPr lang="en-US" sz="2800" dirty="0"/>
              <a:t> e </a:t>
            </a:r>
            <a:r>
              <a:rPr lang="en-US" sz="2800" dirty="0" err="1"/>
              <a:t>matemáticos</a:t>
            </a:r>
            <a:r>
              <a:rPr lang="en-US" sz="2800" dirty="0"/>
              <a:t> para </a:t>
            </a:r>
            <a:r>
              <a:rPr lang="en-US" sz="2800" dirty="0" err="1"/>
              <a:t>analisar</a:t>
            </a:r>
            <a:r>
              <a:rPr lang="en-US" sz="2800" dirty="0"/>
              <a:t> o </a:t>
            </a:r>
            <a:r>
              <a:rPr lang="en-US" sz="2800" dirty="0" err="1"/>
              <a:t>curso</a:t>
            </a:r>
            <a:r>
              <a:rPr lang="en-US" sz="2800" dirty="0"/>
              <a:t> da </a:t>
            </a:r>
            <a:r>
              <a:rPr lang="en-US" sz="2800" dirty="0" err="1"/>
              <a:t>comunicação</a:t>
            </a:r>
            <a:r>
              <a:rPr lang="en-US" sz="2800" dirty="0"/>
              <a:t> </a:t>
            </a:r>
            <a:r>
              <a:rPr lang="en-US" sz="2800" dirty="0" err="1"/>
              <a:t>escrita</a:t>
            </a:r>
            <a:r>
              <a:rPr lang="en-US" sz="2800" dirty="0"/>
              <a:t>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determinada</a:t>
            </a:r>
            <a:r>
              <a:rPr lang="en-US" sz="2800" dirty="0"/>
              <a:t> </a:t>
            </a:r>
            <a:r>
              <a:rPr lang="en-US" sz="2800" dirty="0" err="1"/>
              <a:t>disciplina</a:t>
            </a:r>
            <a:r>
              <a:rPr lang="en-US" sz="2800" dirty="0"/>
              <a:t>. </a:t>
            </a:r>
          </a:p>
          <a:p>
            <a:pPr marL="0" indent="0" algn="ctr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5412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F718A-95E3-49BD-9667-5A0D4CFB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 err="1"/>
              <a:t>Bibliometria</a:t>
            </a:r>
            <a:endParaRPr lang="pt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39778E-A63C-4862-8AEB-98BD4251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664600"/>
            <a:ext cx="4962525" cy="104213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7FD19D-2B86-4CE6-AE5F-24B7C4A5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700" dirty="0"/>
              <a:t>A </a:t>
            </a:r>
            <a:r>
              <a:rPr lang="pt-BR" sz="1700" dirty="0" err="1"/>
              <a:t>Bibliometria</a:t>
            </a:r>
            <a:r>
              <a:rPr lang="pt-BR" sz="1700" dirty="0"/>
              <a:t> é um subconjunto de uma da </a:t>
            </a:r>
            <a:r>
              <a:rPr lang="pt-BR" sz="1700" dirty="0" err="1"/>
              <a:t>Cientometria</a:t>
            </a:r>
            <a:r>
              <a:rPr lang="pt-BR" sz="1700" dirty="0"/>
              <a:t> que tem como função à análise das publicações e suas propriedades, sendo utilizadas para análise de livros, periódicos </a:t>
            </a:r>
            <a:r>
              <a:rPr lang="pt-BR" sz="1700" dirty="0" err="1"/>
              <a:t>etc</a:t>
            </a:r>
            <a:r>
              <a:rPr lang="pt-BR" sz="1700" dirty="0"/>
              <a:t> (GINDRAS, 2016). </a:t>
            </a:r>
          </a:p>
          <a:p>
            <a:pPr algn="just"/>
            <a:r>
              <a:rPr lang="pt-BR" sz="1700" b="1" dirty="0">
                <a:solidFill>
                  <a:srgbClr val="FF0000"/>
                </a:solidFill>
              </a:rPr>
              <a:t>Leis da </a:t>
            </a:r>
            <a:r>
              <a:rPr lang="pt-BR" sz="1700" b="1" dirty="0" err="1">
                <a:solidFill>
                  <a:srgbClr val="FF0000"/>
                </a:solidFill>
              </a:rPr>
              <a:t>bibliometria</a:t>
            </a:r>
            <a:r>
              <a:rPr lang="pt-BR" sz="1700" b="1" dirty="0">
                <a:solidFill>
                  <a:srgbClr val="FF0000"/>
                </a:solidFill>
              </a:rPr>
              <a:t>:</a:t>
            </a:r>
          </a:p>
          <a:p>
            <a:pPr lvl="1" algn="just"/>
            <a:r>
              <a:rPr lang="pt-BR" sz="1700" b="1" dirty="0">
                <a:solidFill>
                  <a:srgbClr val="FF0000"/>
                </a:solidFill>
              </a:rPr>
              <a:t>LOTKA</a:t>
            </a:r>
            <a:r>
              <a:rPr lang="pt-BR" sz="1700" dirty="0"/>
              <a:t>: Um número reduzido de autores produz a maior parte do conhecimento científico;</a:t>
            </a:r>
          </a:p>
          <a:p>
            <a:pPr lvl="1" algn="just"/>
            <a:r>
              <a:rPr lang="pt-BR" sz="1700" b="1" dirty="0">
                <a:solidFill>
                  <a:srgbClr val="FF0000"/>
                </a:solidFill>
              </a:rPr>
              <a:t>BRADFORD</a:t>
            </a:r>
            <a:r>
              <a:rPr lang="pt-BR" sz="1700" dirty="0"/>
              <a:t>: Um número reduzido de revistas contem o núcleo de conhecimento científico de uma disciplina;</a:t>
            </a:r>
          </a:p>
          <a:p>
            <a:pPr lvl="1" algn="just"/>
            <a:r>
              <a:rPr lang="pt-BR" sz="1700" b="1" dirty="0">
                <a:solidFill>
                  <a:srgbClr val="FF0000"/>
                </a:solidFill>
              </a:rPr>
              <a:t>PRICE</a:t>
            </a:r>
            <a:r>
              <a:rPr lang="pt-BR" sz="1700" dirty="0"/>
              <a:t>: O conhecimento científico cresce de maneira exponencial;</a:t>
            </a:r>
          </a:p>
          <a:p>
            <a:pPr lvl="1" algn="just"/>
            <a:r>
              <a:rPr lang="pt-BR" sz="1700" b="1" dirty="0">
                <a:solidFill>
                  <a:srgbClr val="FF0000"/>
                </a:solidFill>
              </a:rPr>
              <a:t>ZIPF</a:t>
            </a:r>
            <a:r>
              <a:rPr lang="pt-BR" sz="1700" dirty="0"/>
              <a:t>: trata da frequência das palavras.</a:t>
            </a:r>
          </a:p>
        </p:txBody>
      </p:sp>
    </p:spTree>
    <p:extLst>
      <p:ext uri="{BB962C8B-B14F-4D97-AF65-F5344CB8AC3E}">
        <p14:creationId xmlns:p14="http://schemas.microsoft.com/office/powerpoint/2010/main" val="119057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B4344-57F8-4750-99F8-535DB74A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 err="1"/>
              <a:t>ObjetivoS</a:t>
            </a:r>
            <a:endParaRPr lang="pt-B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E50317B8-E34B-4DFD-A56B-40CA3E1E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646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3C92D8-8DC8-4D4F-B542-1DBF13163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pt-BR" dirty="0"/>
              <a:t>O que é pesquisa?</a:t>
            </a:r>
          </a:p>
          <a:p>
            <a:r>
              <a:rPr lang="pt-BR" dirty="0"/>
              <a:t>O que é ciência?</a:t>
            </a:r>
          </a:p>
          <a:p>
            <a:r>
              <a:rPr lang="pt-BR" dirty="0"/>
              <a:t>Caminhos para iniciar uma pesquisa</a:t>
            </a:r>
          </a:p>
          <a:p>
            <a:r>
              <a:rPr lang="pt-BR" dirty="0" err="1"/>
              <a:t>Bibliometria</a:t>
            </a:r>
            <a:r>
              <a:rPr lang="pt-BR" dirty="0"/>
              <a:t>: O que é e como isso vai me ajudar?</a:t>
            </a:r>
          </a:p>
          <a:p>
            <a:r>
              <a:rPr lang="pt-BR" dirty="0"/>
              <a:t>Ferramentas de apoio a pesquisa.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70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uFillTx/>
              </a:rPr>
              <a:t>Bibliometria</a:t>
            </a:r>
            <a:endParaRPr lang="pt-BR" dirty="0"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170030"/>
              </p:ext>
            </p:extLst>
          </p:nvPr>
        </p:nvGraphicFramePr>
        <p:xfrm>
          <a:off x="1370990" y="1765161"/>
          <a:ext cx="9466194" cy="532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0068C-B35B-4D32-BF11-961C0BA4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 err="1"/>
              <a:t>Bibliometria</a:t>
            </a:r>
            <a:endParaRPr lang="pt-BR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F51BB4-B173-4076-A594-B37C1C4B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173456"/>
            <a:ext cx="3305175" cy="202441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7E354-DAB8-4A4F-A9AC-0FC0DA91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</a:t>
            </a:r>
            <a:r>
              <a:rPr lang="pt-BR" b="1" dirty="0" err="1">
                <a:solidFill>
                  <a:srgbClr val="FF0000"/>
                </a:solidFill>
              </a:rPr>
              <a:t>HIndex</a:t>
            </a:r>
            <a:r>
              <a:rPr lang="pt-BR" dirty="0"/>
              <a:t> (</a:t>
            </a:r>
            <a:r>
              <a:rPr lang="pt-BR" dirty="0" err="1"/>
              <a:t>Indice</a:t>
            </a:r>
            <a:r>
              <a:rPr lang="pt-BR" dirty="0"/>
              <a:t> H) foi proposto por </a:t>
            </a:r>
            <a:r>
              <a:rPr lang="pt-BR" dirty="0" err="1"/>
              <a:t>Hirsch</a:t>
            </a:r>
            <a:r>
              <a:rPr lang="pt-BR" dirty="0"/>
              <a:t> como um indicador que busca analisar tanto a produtividade como o impacto científico, assim</a:t>
            </a:r>
            <a:r>
              <a:rPr lang="pt-PT" dirty="0"/>
              <a:t> “Um cientista tem índice h se h de seu / seus trabalhos de Np têm pelo menos h citações cada, e os outros (Np −h) artigos têm ≤h citações cada. ” (Hirsch, 2005, p. 16569);</a:t>
            </a:r>
          </a:p>
          <a:p>
            <a:pPr algn="just"/>
            <a:r>
              <a:rPr lang="pt-BR" dirty="0"/>
              <a:t>O </a:t>
            </a:r>
            <a:r>
              <a:rPr lang="pt-BR" b="1" dirty="0" err="1">
                <a:solidFill>
                  <a:srgbClr val="FF0000"/>
                </a:solidFill>
              </a:rPr>
              <a:t>SCImago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Journal</a:t>
            </a:r>
            <a:r>
              <a:rPr lang="pt-BR" b="1" dirty="0">
                <a:solidFill>
                  <a:srgbClr val="FF0000"/>
                </a:solidFill>
              </a:rPr>
              <a:t> Ranking </a:t>
            </a:r>
            <a:r>
              <a:rPr lang="pt-BR" dirty="0"/>
              <a:t>é o índice que apresenta a classificação de periódicos, utilizando como base o </a:t>
            </a:r>
            <a:r>
              <a:rPr lang="pt-BR" dirty="0" err="1"/>
              <a:t>Scopus</a:t>
            </a:r>
            <a:r>
              <a:rPr lang="pt-BR" dirty="0"/>
              <a:t>. É um recurso de acesso aberto e inclui, para avaliação como métrica, o Índice H bem como o </a:t>
            </a:r>
            <a:r>
              <a:rPr lang="pt-BR" dirty="0" err="1"/>
              <a:t>Pagerank</a:t>
            </a:r>
            <a:r>
              <a:rPr lang="pt-BR" dirty="0"/>
              <a:t>, permitindo, assim, a valorização do prestígio dos trabalhos (FALAGAS et al., 2008; PACKER, 2011). Disponível em </a:t>
            </a:r>
            <a:r>
              <a:rPr lang="pt-BR" u="sng" dirty="0">
                <a:hlinkClick r:id="rId3"/>
              </a:rPr>
              <a:t>https://www.scimagojr.com/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88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029F2-BB11-4FBF-AA82-D210BE9A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 err="1"/>
              <a:t>Bibliometria</a:t>
            </a: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FBDEB3-1DCA-40D2-9EE7-F83E8F42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979277"/>
            <a:ext cx="3305175" cy="241277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54EB2F-C4C7-48FA-BE7C-46EA30D6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JIF (</a:t>
            </a:r>
            <a:r>
              <a:rPr lang="pt-BR" b="1" dirty="0" err="1">
                <a:solidFill>
                  <a:srgbClr val="FF0000"/>
                </a:solidFill>
              </a:rPr>
              <a:t>Journal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Impact</a:t>
            </a:r>
            <a:r>
              <a:rPr lang="pt-BR" b="1" dirty="0">
                <a:solidFill>
                  <a:srgbClr val="FF0000"/>
                </a:solidFill>
              </a:rPr>
              <a:t> Factor </a:t>
            </a:r>
            <a:r>
              <a:rPr lang="pt-BR" dirty="0"/>
              <a:t>/ Fator de Impacto de Periódicos) foi mencionado primeiramente por Garfield em 1955(GARFIELD; 1999), sendo criado para medir o impacto de um periódico por meio da identificação da frequência média com que os artigos são citados em um determinado período.</a:t>
            </a:r>
          </a:p>
          <a:p>
            <a:pPr algn="just"/>
            <a:r>
              <a:rPr lang="pt-BR" dirty="0"/>
              <a:t>O </a:t>
            </a:r>
            <a:r>
              <a:rPr lang="pt-BR" b="1" dirty="0" err="1">
                <a:solidFill>
                  <a:srgbClr val="FF0000"/>
                </a:solidFill>
              </a:rPr>
              <a:t>Article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Influence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é um índice que mede a influencia dos artigos de um periódico.  Usa a base do JCR para calcular a média de influência por artigo de um determinado periódico por um período de cinco anos após a sua publicação.  Assim, um periódico que tenha o </a:t>
            </a:r>
            <a:r>
              <a:rPr lang="pt-BR" dirty="0" err="1"/>
              <a:t>Article</a:t>
            </a:r>
            <a:r>
              <a:rPr lang="pt-BR" dirty="0"/>
              <a:t> </a:t>
            </a:r>
            <a:r>
              <a:rPr lang="pt-BR" dirty="0" err="1"/>
              <a:t>Incluence</a:t>
            </a:r>
            <a:r>
              <a:rPr lang="pt-BR" dirty="0"/>
              <a:t> igual a 10 significa que um artigo médio do periódico tem 10 vezes mais influência que um artigo padrão JCR.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288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Calculando Fator de impacto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2731"/>
            <a:ext cx="11262946" cy="4864791"/>
          </a:xfrm>
        </p:spPr>
        <p:txBody>
          <a:bodyPr>
            <a:normAutofit/>
          </a:bodyPr>
          <a:lstStyle/>
          <a:p>
            <a:r>
              <a:rPr lang="en-US" sz="2400" dirty="0">
                <a:uFillTx/>
              </a:rPr>
              <a:t>A </a:t>
            </a:r>
            <a:r>
              <a:rPr lang="en-US" sz="2400" dirty="0" err="1">
                <a:uFillTx/>
              </a:rPr>
              <a:t>versão</a:t>
            </a:r>
            <a:r>
              <a:rPr lang="en-US" sz="2400" dirty="0">
                <a:uFillTx/>
              </a:rPr>
              <a:t> “</a:t>
            </a:r>
            <a:r>
              <a:rPr lang="en-US" sz="2400" dirty="0" err="1">
                <a:uFillTx/>
              </a:rPr>
              <a:t>oficial</a:t>
            </a:r>
            <a:r>
              <a:rPr lang="en-US" sz="2400" dirty="0">
                <a:uFillTx/>
              </a:rPr>
              <a:t>” é a </a:t>
            </a:r>
            <a:r>
              <a:rPr lang="en-US" sz="2400" dirty="0" err="1">
                <a:uFillTx/>
              </a:rPr>
              <a:t>que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consta</a:t>
            </a:r>
            <a:r>
              <a:rPr lang="en-US" sz="2400" dirty="0">
                <a:uFillTx/>
              </a:rPr>
              <a:t> no JCR (Journal Citation Reports), mas é </a:t>
            </a:r>
            <a:r>
              <a:rPr lang="en-US" sz="2400" dirty="0" err="1">
                <a:uFillTx/>
              </a:rPr>
              <a:t>uma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informação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relativamente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restrita</a:t>
            </a:r>
            <a:r>
              <a:rPr lang="en-US" sz="2400" dirty="0">
                <a:uFillTx/>
              </a:rPr>
              <a:t> e </a:t>
            </a:r>
            <a:r>
              <a:rPr lang="en-US" sz="2400" dirty="0" err="1">
                <a:uFillTx/>
              </a:rPr>
              <a:t>cara</a:t>
            </a:r>
            <a:r>
              <a:rPr lang="en-US" sz="2400" dirty="0">
                <a:uFillTx/>
              </a:rPr>
              <a:t>. </a:t>
            </a:r>
          </a:p>
          <a:p>
            <a:r>
              <a:rPr lang="en-US" sz="2400" dirty="0">
                <a:uFillTx/>
              </a:rPr>
              <a:t>O Publish or Perish </a:t>
            </a:r>
            <a:r>
              <a:rPr lang="en-US" sz="2400" dirty="0" err="1">
                <a:uFillTx/>
              </a:rPr>
              <a:t>fornece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gratuitamente</a:t>
            </a:r>
            <a:r>
              <a:rPr lang="en-US" sz="2400" dirty="0">
                <a:uFillTx/>
              </a:rPr>
              <a:t> dados </a:t>
            </a:r>
            <a:r>
              <a:rPr lang="en-US" sz="2400" dirty="0" err="1">
                <a:uFillTx/>
              </a:rPr>
              <a:t>comparativos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úteis</a:t>
            </a:r>
            <a:r>
              <a:rPr lang="en-US" sz="2400" dirty="0">
                <a:uFillTx/>
              </a:rPr>
              <a:t> (http://</a:t>
            </a:r>
            <a:r>
              <a:rPr lang="en-US" sz="2400" dirty="0" err="1">
                <a:uFillTx/>
              </a:rPr>
              <a:t>www.harzing.com</a:t>
            </a:r>
            <a:r>
              <a:rPr lang="en-US" sz="2400" dirty="0">
                <a:uFillTx/>
              </a:rPr>
              <a:t>/</a:t>
            </a:r>
            <a:r>
              <a:rPr lang="en-US" sz="2400" dirty="0" err="1">
                <a:uFillTx/>
              </a:rPr>
              <a:t>pop.htm</a:t>
            </a:r>
            <a:r>
              <a:rPr lang="en-US" sz="2400" dirty="0">
                <a:uFillTx/>
              </a:rPr>
              <a:t>) </a:t>
            </a:r>
          </a:p>
          <a:p>
            <a:r>
              <a:rPr lang="en-US" sz="2400" dirty="0">
                <a:uFillTx/>
              </a:rPr>
              <a:t>O </a:t>
            </a:r>
            <a:r>
              <a:rPr lang="en-US" sz="2400" dirty="0" err="1">
                <a:uFillTx/>
              </a:rPr>
              <a:t>SCImago</a:t>
            </a:r>
            <a:r>
              <a:rPr lang="en-US" sz="2400" dirty="0">
                <a:uFillTx/>
              </a:rPr>
              <a:t> é outro </a:t>
            </a:r>
            <a:r>
              <a:rPr lang="en-US" sz="2400" dirty="0" err="1">
                <a:uFillTx/>
              </a:rPr>
              <a:t>recurso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ainda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mais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poderoso</a:t>
            </a:r>
            <a:r>
              <a:rPr lang="en-US" sz="2400" dirty="0">
                <a:uFillTx/>
              </a:rPr>
              <a:t> e </a:t>
            </a:r>
            <a:r>
              <a:rPr lang="en-US" sz="2400" dirty="0" err="1">
                <a:uFillTx/>
              </a:rPr>
              <a:t>também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gratuito</a:t>
            </a:r>
            <a:r>
              <a:rPr lang="en-US" sz="2400" dirty="0">
                <a:uFillTx/>
              </a:rPr>
              <a:t> (http://</a:t>
            </a:r>
            <a:r>
              <a:rPr lang="en-US" sz="2400" dirty="0" err="1">
                <a:uFillTx/>
              </a:rPr>
              <a:t>www.scimagojr.com</a:t>
            </a:r>
            <a:r>
              <a:rPr lang="en-US" sz="2400" dirty="0">
                <a:uFillTx/>
              </a:rPr>
              <a:t>) </a:t>
            </a:r>
          </a:p>
          <a:p>
            <a:r>
              <a:rPr lang="en-US" sz="2400" dirty="0">
                <a:uFillTx/>
              </a:rPr>
              <a:t>Google Scholar </a:t>
            </a:r>
            <a:r>
              <a:rPr lang="en-US" sz="2400" dirty="0" err="1">
                <a:uFillTx/>
              </a:rPr>
              <a:t>permite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você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analisar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seu</a:t>
            </a:r>
            <a:r>
              <a:rPr lang="en-US" sz="2400" dirty="0">
                <a:uFillTx/>
              </a:rPr>
              <a:t> </a:t>
            </a:r>
            <a:r>
              <a:rPr lang="en-US" sz="2400" dirty="0" err="1">
                <a:uFillTx/>
              </a:rPr>
              <a:t>fator</a:t>
            </a:r>
            <a:r>
              <a:rPr lang="en-US" sz="2400" dirty="0">
                <a:uFillTx/>
              </a:rPr>
              <a:t> de </a:t>
            </a:r>
            <a:r>
              <a:rPr lang="en-US" sz="2400" dirty="0" err="1">
                <a:uFillTx/>
              </a:rPr>
              <a:t>impacto</a:t>
            </a:r>
            <a:r>
              <a:rPr lang="en-US" sz="2400" dirty="0">
                <a:uFillTx/>
              </a:rPr>
              <a:t>.</a:t>
            </a:r>
          </a:p>
          <a:p>
            <a:endParaRPr lang="pt-BR" sz="2400" dirty="0"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D720F646-739D-4A3B-B34F-8D6A7F1A4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5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20288CE-4E37-4E61-8393-575E1612F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798" y="0"/>
            <a:ext cx="7539753" cy="685800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1489D7-C1D6-4DFA-94E6-AFB9440E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588" y="-99558"/>
            <a:ext cx="6400367" cy="1431399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Aonde buscar artigos???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8A70D4E-AACF-430E-9A2F-F198F9AD0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8" y="94268"/>
            <a:ext cx="4463262" cy="2153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FE4023-176F-4272-8A28-1349D709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6" y="418876"/>
            <a:ext cx="4141528" cy="149095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B143CCA9-0CBF-4088-BA0D-BDF2B1119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19" y="2320460"/>
            <a:ext cx="2188898" cy="2214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8B2B8B-82B1-48E2-A0C4-515935D9E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86" y="2492771"/>
            <a:ext cx="1867164" cy="18671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7E6ED65-0D00-40BA-8BFD-04F5BE3CA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0211" y="2320460"/>
            <a:ext cx="2197319" cy="2214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CAEA49-FCB0-488C-A61A-0CB145DE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527" y="2489010"/>
            <a:ext cx="1874687" cy="18746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CDE2B2-E641-48EC-AE96-AA47E417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8" y="4607150"/>
            <a:ext cx="4463262" cy="21707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BBCF13-E295-41C8-BC03-1C5456673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18" y="4768016"/>
            <a:ext cx="3533665" cy="184837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DE49CC-DEFF-403B-B055-C71F56DD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1909826"/>
            <a:ext cx="6397545" cy="43463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FFFFFF"/>
                </a:solidFill>
              </a:rPr>
              <a:t>IEEE </a:t>
            </a:r>
            <a:r>
              <a:rPr lang="pt-BR" sz="1700" dirty="0" err="1">
                <a:solidFill>
                  <a:srgbClr val="FFFFFF"/>
                </a:solidFill>
              </a:rPr>
              <a:t>Xplorer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FFFFFF"/>
                </a:solidFill>
              </a:rPr>
              <a:t>ACM Digital Library</a:t>
            </a: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Citeseer</a:t>
            </a:r>
            <a:r>
              <a:rPr lang="pt-BR" sz="1700" dirty="0">
                <a:solidFill>
                  <a:srgbClr val="FFFFFF"/>
                </a:solidFill>
              </a:rPr>
              <a:t> </a:t>
            </a:r>
            <a:r>
              <a:rPr lang="pt-BR" sz="1700" dirty="0" err="1">
                <a:solidFill>
                  <a:srgbClr val="FFFFFF"/>
                </a:solidFill>
              </a:rPr>
              <a:t>library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FFFFFF"/>
                </a:solidFill>
              </a:rPr>
              <a:t>Google Scholar</a:t>
            </a: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Inspec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Engineering</a:t>
            </a:r>
            <a:r>
              <a:rPr lang="pt-BR" sz="1700" dirty="0">
                <a:solidFill>
                  <a:srgbClr val="FFFFFF"/>
                </a:solidFill>
              </a:rPr>
              <a:t> Village</a:t>
            </a: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SpringerLink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Scopus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ScienceDirect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Wiley</a:t>
            </a:r>
            <a:r>
              <a:rPr lang="pt-BR" sz="1700" dirty="0">
                <a:solidFill>
                  <a:srgbClr val="FFFFFF"/>
                </a:solidFill>
              </a:rPr>
              <a:t> online </a:t>
            </a:r>
            <a:r>
              <a:rPr lang="pt-BR" sz="1700" dirty="0" err="1">
                <a:solidFill>
                  <a:srgbClr val="FFFFFF"/>
                </a:solidFill>
              </a:rPr>
              <a:t>library</a:t>
            </a:r>
            <a:endParaRPr lang="pt-BR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FFFFFF"/>
                </a:solidFill>
              </a:rPr>
              <a:t>ISI Web </a:t>
            </a:r>
            <a:r>
              <a:rPr lang="pt-BR" sz="1700" dirty="0" err="1">
                <a:solidFill>
                  <a:srgbClr val="FFFFFF"/>
                </a:solidFill>
              </a:rPr>
              <a:t>of</a:t>
            </a:r>
            <a:r>
              <a:rPr lang="pt-BR" sz="1700" dirty="0">
                <a:solidFill>
                  <a:srgbClr val="FFFFFF"/>
                </a:solidFill>
              </a:rPr>
              <a:t> Science</a:t>
            </a:r>
          </a:p>
          <a:p>
            <a:pPr>
              <a:lnSpc>
                <a:spcPct val="90000"/>
              </a:lnSpc>
            </a:pPr>
            <a:r>
              <a:rPr lang="pt-BR" sz="1700" dirty="0" err="1">
                <a:solidFill>
                  <a:srgbClr val="FFFFFF"/>
                </a:solidFill>
              </a:rPr>
              <a:t>ArXiv</a:t>
            </a:r>
            <a:endParaRPr lang="pt-BR" sz="1700" dirty="0">
              <a:solidFill>
                <a:srgbClr val="FFFFFF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23BC4BB-1C73-4459-90BD-887CFC6D6EF1}"/>
              </a:ext>
            </a:extLst>
          </p:cNvPr>
          <p:cNvSpPr/>
          <p:nvPr/>
        </p:nvSpPr>
        <p:spPr>
          <a:xfrm>
            <a:off x="4717948" y="929697"/>
            <a:ext cx="7219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Você pode usar o </a:t>
            </a:r>
            <a:r>
              <a:rPr lang="pt-BR" dirty="0" err="1"/>
              <a:t>WoC</a:t>
            </a:r>
            <a:r>
              <a:rPr lang="pt-BR" dirty="0"/>
              <a:t> e o </a:t>
            </a:r>
            <a:r>
              <a:rPr lang="pt-BR" dirty="0" err="1"/>
              <a:t>Scopus</a:t>
            </a:r>
            <a:r>
              <a:rPr lang="pt-BR" dirty="0"/>
              <a:t> para analisar citações de publicações e autores; elas permitem que você avalie o impacto de áreas de pesquisa e a influência que autores e publicações têm nas tendências de pesquisa atuais.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218D6C-BA1B-48C1-BDAC-984FA6EB7639}"/>
              </a:ext>
            </a:extLst>
          </p:cNvPr>
          <p:cNvSpPr/>
          <p:nvPr/>
        </p:nvSpPr>
        <p:spPr>
          <a:xfrm>
            <a:off x="6501917" y="6247063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mtt10" panose="020B0500000000000000" pitchFamily="34" charset="0"/>
              </a:rPr>
              <a:t>http://periodicos.capes.gov.br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689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Periódico Capes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854"/>
          <a:stretch/>
        </p:blipFill>
        <p:spPr>
          <a:xfrm>
            <a:off x="6878319" y="2896088"/>
            <a:ext cx="5020603" cy="2795953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AE2C2AE2-899E-4CFE-9D1A-4C3AD46E3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8446" t="53541" r="32399" b="8444"/>
          <a:stretch/>
        </p:blipFill>
        <p:spPr bwMode="auto">
          <a:xfrm>
            <a:off x="475195" y="2433251"/>
            <a:ext cx="6177333" cy="37483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eft Arrow 4">
            <a:extLst>
              <a:ext uri="{FF2B5EF4-FFF2-40B4-BE49-F238E27FC236}">
                <a16:creationId xmlns:a16="http://schemas.microsoft.com/office/drawing/2014/main" id="{A14B3CB8-495E-45A3-BB9B-61C740EABC46}"/>
              </a:ext>
            </a:extLst>
          </p:cNvPr>
          <p:cNvSpPr>
            <a:spLocks/>
          </p:cNvSpPr>
          <p:nvPr/>
        </p:nvSpPr>
        <p:spPr>
          <a:xfrm>
            <a:off x="1511539" y="4559878"/>
            <a:ext cx="3412026" cy="11321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uFillTx/>
              </a:rPr>
              <a:t>Permite buscar bases como </a:t>
            </a:r>
            <a:r>
              <a:rPr lang="pt-BR" dirty="0" err="1">
                <a:uFillTx/>
              </a:rPr>
              <a:t>WoC</a:t>
            </a:r>
            <a:endParaRPr lang="pt-BR" dirty="0"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1BB1F-2185-4936-96E1-1E89AFE1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/>
              <a:t>Requisitos para artigos CIENTÍFICOS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C263B1-735E-474C-B0DD-A47DB8718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9" r="17637" b="2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3959AD-7E9F-4722-B15A-9E52229A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pt-BR" sz="2800" dirty="0"/>
              <a:t>Conforme </a:t>
            </a:r>
            <a:r>
              <a:rPr lang="pt-BR" sz="2800" dirty="0" err="1"/>
              <a:t>Volpato</a:t>
            </a:r>
            <a:r>
              <a:rPr lang="pt-BR" sz="2800" dirty="0"/>
              <a:t> (2015) um artigo deve ter:</a:t>
            </a:r>
          </a:p>
          <a:p>
            <a:pPr lvl="1"/>
            <a:r>
              <a:rPr lang="pt-BR" sz="2400" dirty="0"/>
              <a:t>Novidade das conclusões;</a:t>
            </a:r>
          </a:p>
          <a:p>
            <a:pPr lvl="1"/>
            <a:r>
              <a:rPr lang="pt-BR" sz="2400" dirty="0"/>
              <a:t>Metodologia robusta;</a:t>
            </a:r>
          </a:p>
          <a:p>
            <a:pPr lvl="1"/>
            <a:r>
              <a:rPr lang="pt-BR" sz="2400" dirty="0"/>
              <a:t>Resultados evidentes;</a:t>
            </a:r>
          </a:p>
          <a:p>
            <a:pPr lvl="1"/>
            <a:r>
              <a:rPr lang="pt-BR" sz="2400" dirty="0"/>
              <a:t>Apresentação impecável.</a:t>
            </a:r>
          </a:p>
        </p:txBody>
      </p:sp>
    </p:spTree>
    <p:extLst>
      <p:ext uri="{BB962C8B-B14F-4D97-AF65-F5344CB8AC3E}">
        <p14:creationId xmlns:p14="http://schemas.microsoft.com/office/powerpoint/2010/main" val="2073683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Processo evolutivo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754123"/>
              </p:ext>
            </p:extLst>
          </p:nvPr>
        </p:nvGraphicFramePr>
        <p:xfrm>
          <a:off x="1981200" y="1775192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2E949-8C4B-400D-86F5-BC17BB392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32A9A-DB0A-486D-AB9B-38C96D78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C37282-6825-4315-97BC-FBF347BC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53A912-83A9-46BB-A233-6A470352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96FEB-A7FD-41B5-AC7B-E2ED8B76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3AC5DB-7693-457F-ACCC-7E0B50B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DE51B-4C99-46DA-BAA8-AFBACAA9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6A87B-A6AF-49F9-A35C-DBCD3293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641075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E311D5-7913-46F3-AE97-73B77984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76445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Ferramentas de </a:t>
            </a:r>
            <a:r>
              <a:rPr lang="en-US" sz="3600" dirty="0" err="1">
                <a:solidFill>
                  <a:srgbClr val="FFFFFF"/>
                </a:solidFill>
              </a:rPr>
              <a:t>apoio</a:t>
            </a:r>
            <a:r>
              <a:rPr lang="en-US" sz="3600" dirty="0">
                <a:solidFill>
                  <a:srgbClr val="FFFFFF"/>
                </a:solidFill>
              </a:rPr>
              <a:t> a </a:t>
            </a:r>
            <a:r>
              <a:rPr lang="en-US" sz="3600" dirty="0" err="1">
                <a:solidFill>
                  <a:srgbClr val="FFFFFF"/>
                </a:solidFill>
              </a:rPr>
              <a:t>pesquisa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479602-7F4F-4DBB-AE49-95EE1D96C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4" t="9167" r="19062" b="32778"/>
          <a:stretch/>
        </p:blipFill>
        <p:spPr>
          <a:xfrm>
            <a:off x="446533" y="3143907"/>
            <a:ext cx="3703322" cy="17510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6D431D-C608-4651-96D6-D734E66C9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5" t="10238" r="22500" b="21667"/>
          <a:stretch/>
        </p:blipFill>
        <p:spPr>
          <a:xfrm>
            <a:off x="4241831" y="2910977"/>
            <a:ext cx="3703320" cy="22169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C2405E-5469-4CB8-B00E-9C40E6B88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06"/>
          <a:stretch/>
        </p:blipFill>
        <p:spPr>
          <a:xfrm>
            <a:off x="8037125" y="2977866"/>
            <a:ext cx="3703322" cy="20831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E876FA-DEE0-4D47-9212-1ED8792D6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139" y="5228644"/>
            <a:ext cx="1336709" cy="13367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3732CD-CC83-4836-89A0-5C95D41E8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950" y="5633880"/>
            <a:ext cx="1905000" cy="8953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E0E276A-34B6-4AC9-9EAA-82A542BB4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6062" y="5381625"/>
            <a:ext cx="1183728" cy="11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5C35BD-BE94-442C-933D-4063FB3E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742653"/>
            <a:ext cx="6518800" cy="36668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E311D5-7913-46F3-AE97-73B77984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Ferramentas de apoio a pesquisa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B2E74E-DB72-43BB-B314-78E25BED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505"/>
          <a:stretch/>
        </p:blipFill>
        <p:spPr>
          <a:xfrm>
            <a:off x="2863216" y="678710"/>
            <a:ext cx="2762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42121-C338-4A8E-9450-CA6082E6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eu devo pesquisar? </a:t>
            </a:r>
          </a:p>
        </p:txBody>
      </p:sp>
      <p:pic>
        <p:nvPicPr>
          <p:cNvPr id="5" name="Espaço Reservado para Conteúdo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8682D22D-0FD3-4995-965C-13D2E6258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11"/>
          <a:stretch/>
        </p:blipFill>
        <p:spPr>
          <a:xfrm>
            <a:off x="1499726" y="2665790"/>
            <a:ext cx="9192547" cy="3908048"/>
          </a:xfrm>
        </p:spPr>
      </p:pic>
    </p:spTree>
    <p:extLst>
      <p:ext uri="{BB962C8B-B14F-4D97-AF65-F5344CB8AC3E}">
        <p14:creationId xmlns:p14="http://schemas.microsoft.com/office/powerpoint/2010/main" val="246459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84530-6175-4AC3-BB1A-148F7EB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D84B2F-0521-4BB1-82B6-A18C05A6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Volpato</a:t>
            </a:r>
            <a:r>
              <a:rPr lang="pt-BR" dirty="0"/>
              <a:t>, Gilson Luiz. Ciência: da filosofia à publicação, 5 ed., São Paulo: Cultura Acadêmica, 2007.</a:t>
            </a:r>
          </a:p>
          <a:p>
            <a:r>
              <a:rPr lang="pt-BR" dirty="0" err="1"/>
              <a:t>Volpato</a:t>
            </a:r>
            <a:r>
              <a:rPr lang="pt-BR" dirty="0"/>
              <a:t>, Gilson Luiz. Método lógico para redação científica. Botucatu: Best </a:t>
            </a:r>
            <a:r>
              <a:rPr lang="pt-BR" dirty="0" err="1"/>
              <a:t>Writing</a:t>
            </a:r>
            <a:r>
              <a:rPr lang="pt-BR" dirty="0"/>
              <a:t>, 2011.</a:t>
            </a:r>
          </a:p>
          <a:p>
            <a:r>
              <a:rPr lang="pt-BR" dirty="0" err="1"/>
              <a:t>Volpato</a:t>
            </a:r>
            <a:r>
              <a:rPr lang="pt-BR" dirty="0"/>
              <a:t>, Gilson Luiz. Guia prático para redação científica: publique em revistas internacionais. Botucatu: Best </a:t>
            </a:r>
            <a:r>
              <a:rPr lang="pt-BR" dirty="0" err="1"/>
              <a:t>Writing</a:t>
            </a:r>
            <a:r>
              <a:rPr lang="pt-BR" dirty="0"/>
              <a:t>, 2015.</a:t>
            </a:r>
          </a:p>
          <a:p>
            <a:r>
              <a:rPr lang="pt-BR" dirty="0" err="1"/>
              <a:t>Frery</a:t>
            </a:r>
            <a:r>
              <a:rPr lang="pt-BR" dirty="0"/>
              <a:t>, Alejandro. Pesquisa Cientifica na Inovação Tecnológica em computação. ERBASE, 2012.</a:t>
            </a:r>
          </a:p>
          <a:p>
            <a:r>
              <a:rPr lang="pt-BR" dirty="0" err="1"/>
              <a:t>Wazlawick</a:t>
            </a:r>
            <a:r>
              <a:rPr lang="pt-BR" dirty="0"/>
              <a:t>, Raul Sidnei. Metodologia de pesquisa para ciência da computação. Rio de Janeiro: Elsevier, 2009.</a:t>
            </a:r>
          </a:p>
          <a:p>
            <a:r>
              <a:rPr lang="pt-BR" dirty="0" err="1"/>
              <a:t>Gingras</a:t>
            </a:r>
            <a:r>
              <a:rPr lang="pt-BR" dirty="0"/>
              <a:t>, Yves. Os desvios da avaliação da pesquisa: o bom uso da </a:t>
            </a:r>
            <a:r>
              <a:rPr lang="pt-BR" dirty="0" err="1"/>
              <a:t>bibliometria</a:t>
            </a:r>
            <a:r>
              <a:rPr lang="pt-BR" dirty="0"/>
              <a:t>. Rio de Janeiro: Editora UFRJ, 2016.</a:t>
            </a:r>
          </a:p>
        </p:txBody>
      </p:sp>
    </p:spTree>
    <p:extLst>
      <p:ext uri="{BB962C8B-B14F-4D97-AF65-F5344CB8AC3E}">
        <p14:creationId xmlns:p14="http://schemas.microsoft.com/office/powerpoint/2010/main" val="329388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4DAA5-2BA2-4191-980C-AE8CBB6B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599907-BF7B-49A2-AAC3-4EC27B4F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Escolha um orientador;</a:t>
            </a:r>
          </a:p>
          <a:p>
            <a:r>
              <a:rPr lang="pt-BR" dirty="0"/>
              <a:t>Escolha um tema;</a:t>
            </a:r>
          </a:p>
          <a:p>
            <a:r>
              <a:rPr lang="pt-BR" dirty="0"/>
              <a:t>Conheça a área;</a:t>
            </a:r>
          </a:p>
          <a:p>
            <a:r>
              <a:rPr lang="pt-BR" dirty="0"/>
              <a:t>Defina um bom problema;</a:t>
            </a:r>
          </a:p>
          <a:p>
            <a:r>
              <a:rPr lang="pt-BR" dirty="0"/>
              <a:t>Faça uma boa revisão bibliográfica;</a:t>
            </a:r>
          </a:p>
          <a:p>
            <a:r>
              <a:rPr lang="pt-BR" dirty="0"/>
              <a:t>Realize a pesquisa;</a:t>
            </a:r>
          </a:p>
          <a:p>
            <a:r>
              <a:rPr lang="pt-BR" dirty="0"/>
              <a:t>Publique.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C7F43F-6193-407C-8F44-88972AEC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10" y="2032766"/>
            <a:ext cx="5312105" cy="47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0A084-F5E6-4A42-BC3A-FC58AC6A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C8B9E9-8329-47A0-A1CF-43276202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Pesquisa:</a:t>
            </a:r>
          </a:p>
          <a:p>
            <a:pPr lvl="1"/>
            <a:r>
              <a:rPr lang="pt-PT" sz="2400" dirty="0"/>
              <a:t>Tem como base um </a:t>
            </a:r>
            <a:r>
              <a:rPr lang="pt-PT" sz="2400" dirty="0">
                <a:solidFill>
                  <a:srgbClr val="FF0000"/>
                </a:solidFill>
              </a:rPr>
              <a:t>problema</a:t>
            </a:r>
            <a:r>
              <a:rPr lang="pt-PT" sz="2400" dirty="0"/>
              <a:t> (deve lhe entusiasmar) e ser de </a:t>
            </a:r>
            <a:r>
              <a:rPr lang="pt-PT" sz="2400" dirty="0">
                <a:solidFill>
                  <a:srgbClr val="FF0000"/>
                </a:solidFill>
              </a:rPr>
              <a:t>interesse</a:t>
            </a:r>
            <a:r>
              <a:rPr lang="pt-PT" sz="2400" dirty="0"/>
              <a:t> (para os outros);</a:t>
            </a:r>
          </a:p>
          <a:p>
            <a:pPr lvl="1"/>
            <a:r>
              <a:rPr lang="pt-PT" sz="2400" dirty="0"/>
              <a:t>Muitas vezes é gerado a partir do pensamento “o que nós temos agora / do passado não é certo / bom o suficiente - podemos fazer melhor ...”????;</a:t>
            </a:r>
          </a:p>
          <a:p>
            <a:pPr lvl="1"/>
            <a:r>
              <a:rPr lang="pt-PT" sz="2400" dirty="0"/>
              <a:t>Consiste em trabalho que leva a uma contribuição significativa;</a:t>
            </a:r>
          </a:p>
          <a:p>
            <a:pPr lvl="1"/>
            <a:r>
              <a:rPr lang="pt-PT" sz="2400" dirty="0"/>
              <a:t>Gera, de alguma forma, uma solução melhor para um </a:t>
            </a:r>
            <a:r>
              <a:rPr lang="pt-PT" sz="2400" dirty="0">
                <a:solidFill>
                  <a:srgbClr val="FF0000"/>
                </a:solidFill>
              </a:rPr>
              <a:t>problema.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2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2DB47E-B9AA-4880-AED7-4CA7EE189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98" b="-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E2BAEF-2D25-4C63-AE03-DEBFAFEA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Uma </a:t>
            </a:r>
            <a:r>
              <a:rPr lang="en-US" sz="3300" dirty="0" err="1">
                <a:solidFill>
                  <a:srgbClr val="FFFFFF"/>
                </a:solidFill>
              </a:rPr>
              <a:t>pequena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história</a:t>
            </a:r>
            <a:r>
              <a:rPr lang="en-US" sz="3300" dirty="0">
                <a:solidFill>
                  <a:srgbClr val="FFFFFF"/>
                </a:solidFill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60996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779CF-ECC4-4ACB-A7B2-409B45A1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Caminhos lógicos da pesquisa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4DAD622-2C68-4945-BC52-E3C8A7035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81123"/>
              </p:ext>
            </p:extLst>
          </p:nvPr>
        </p:nvGraphicFramePr>
        <p:xfrm>
          <a:off x="0" y="1837592"/>
          <a:ext cx="11904785" cy="502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69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CDB40-FFC2-415F-9C27-F0F2BAF6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pesquisa? (Segundo o Webster)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437ABF-09C4-4341-995D-897A1E1B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/>
              <a:t>Busca cuidadosa ou diligente;</a:t>
            </a:r>
          </a:p>
          <a:p>
            <a:r>
              <a:rPr lang="pt-PT" sz="2400" dirty="0"/>
              <a:t>Inquérito ou exame cuidadoso; especialmente: investigação ou experimentação visando à descoberta e interpretação de fatos, revisão de teorias ou leis aceitas à luz de novos fatos, aplicação prática de tais teorias ou leis novas ou revisadas;</a:t>
            </a:r>
          </a:p>
          <a:p>
            <a:r>
              <a:rPr lang="pt-PT" sz="2400" dirty="0"/>
              <a:t>A coleta de informações sobre um determinado assunto.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13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68E2-B4DF-4A52-BA54-E0832676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Pesquisa, Pesquisa científica e ciência?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AFF61-A0AB-4A76-A550-9A0BC987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04942"/>
          </a:xfrm>
        </p:spPr>
        <p:txBody>
          <a:bodyPr>
            <a:normAutofit/>
          </a:bodyPr>
          <a:lstStyle/>
          <a:p>
            <a:r>
              <a:rPr lang="pt-BR" sz="2400" dirty="0"/>
              <a:t>Conforme </a:t>
            </a:r>
            <a:r>
              <a:rPr lang="pt-BR" sz="2400" dirty="0" err="1"/>
              <a:t>Volpato</a:t>
            </a:r>
            <a:r>
              <a:rPr lang="pt-BR" sz="2400" dirty="0"/>
              <a:t> (2007):</a:t>
            </a: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Pesquisa</a:t>
            </a:r>
            <a:r>
              <a:rPr lang="pt-BR" sz="2000" dirty="0"/>
              <a:t>: toda atividade realizada para descobrir a resposta a alguma indagação. Nem toda pesquisa é pesquisa científica;</a:t>
            </a: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Pesquisa científica</a:t>
            </a:r>
            <a:r>
              <a:rPr lang="pt-BR" sz="2000" dirty="0"/>
              <a:t>: aquela pesquisa que utiliza a metodologia e os pressupostos científicos, independentemente do objeto de estudo;</a:t>
            </a: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Ciência</a:t>
            </a:r>
            <a:r>
              <a:rPr lang="pt-BR" sz="2000" dirty="0"/>
              <a:t>: é a forma humana de construir e aceitar generalizações acerca do universo sustentadas no empirismo, utilizando um método e o discurso lógico, e admitindo a precariedade dessas generalizações.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2912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1458</Words>
  <Application>Microsoft Office PowerPoint</Application>
  <PresentationFormat>Widescreen</PresentationFormat>
  <Paragraphs>144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cmtt10</vt:lpstr>
      <vt:lpstr>Gill Sans MT</vt:lpstr>
      <vt:lpstr>Wingdings 2</vt:lpstr>
      <vt:lpstr>Dividendo</vt:lpstr>
      <vt:lpstr>Caminhos para a pesquisa científica e o uso da bibliometria</vt:lpstr>
      <vt:lpstr>ObjetivoS</vt:lpstr>
      <vt:lpstr>Por que eu devo pesquisar? </vt:lpstr>
      <vt:lpstr>Caminhos</vt:lpstr>
      <vt:lpstr>Introdução</vt:lpstr>
      <vt:lpstr>Uma pequena história…</vt:lpstr>
      <vt:lpstr>Caminhos lógicos da pesquisa</vt:lpstr>
      <vt:lpstr>O que é pesquisa? (Segundo o Webster)</vt:lpstr>
      <vt:lpstr>O que é Pesquisa, Pesquisa científica e ciência?</vt:lpstr>
      <vt:lpstr>CICLO DA PRODUÇÃO DA CIÊNCIA</vt:lpstr>
      <vt:lpstr>O conhecimento é científico se...</vt:lpstr>
      <vt:lpstr>Uma pesquisa deve ter</vt:lpstr>
      <vt:lpstr>Assim...</vt:lpstr>
      <vt:lpstr>O que são veículos de impacto? </vt:lpstr>
      <vt:lpstr>Publicação científica</vt:lpstr>
      <vt:lpstr>Conferência</vt:lpstr>
      <vt:lpstr>Periódicos indexados</vt:lpstr>
      <vt:lpstr>Produção científica</vt:lpstr>
      <vt:lpstr>Bibliometria</vt:lpstr>
      <vt:lpstr>Bibliometria</vt:lpstr>
      <vt:lpstr>Bibliometria</vt:lpstr>
      <vt:lpstr>Bibliometria</vt:lpstr>
      <vt:lpstr>Calculando Fator de impacto</vt:lpstr>
      <vt:lpstr>Aonde buscar artigos???</vt:lpstr>
      <vt:lpstr>Periódico Capes</vt:lpstr>
      <vt:lpstr>Requisitos para artigos CIENTÍFICOS</vt:lpstr>
      <vt:lpstr>Processo evolutivo</vt:lpstr>
      <vt:lpstr>Ferramentas de apoio a pesquisa</vt:lpstr>
      <vt:lpstr>Ferramentas de apoio a pesquisa</vt:lpstr>
      <vt:lpstr>Referencial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Caminhos para a pesquisa científica e o uso da bibliometria</dc:title>
  <dc:creator>Fabio Rocha</dc:creator>
  <cp:lastModifiedBy>Fabio Rocha</cp:lastModifiedBy>
  <cp:revision>9</cp:revision>
  <dcterms:created xsi:type="dcterms:W3CDTF">2018-08-20T13:40:13Z</dcterms:created>
  <dcterms:modified xsi:type="dcterms:W3CDTF">2018-08-24T22:57:31Z</dcterms:modified>
</cp:coreProperties>
</file>